
<file path=[Content_Types].xml><?xml version="1.0" encoding="utf-8"?>
<Types xmlns="http://schemas.openxmlformats.org/package/2006/content-types">
  <Default Extension="png" ContentType="image/png"/>
  <Default Extension="jpeg" ContentType="image/jpeg"/>
  <Default Extension="rels" ContentType="application/vnd.openxmlformats-package.relationships+xml"/>
  <Default Extension="xml" ContentType="application/xml"/>
  <Default Extension="jpg" ContentType="image/jpeg"/>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0.xml" ContentType="application/vnd.openxmlformats-officedocument.presentationml.slide+xml"/>
  <Override PartName="/ppt/slides/slide31.xml" ContentType="application/vnd.openxmlformats-officedocument.presentationml.slide+xml"/>
  <Override PartName="/ppt/slides/slide32.xml" ContentType="application/vnd.openxmlformats-officedocument.presentationml.slide+xml"/>
  <Override PartName="/ppt/slides/slide33.xml" ContentType="application/vnd.openxmlformats-officedocument.presentationml.slide+xml"/>
  <Override PartName="/ppt/slides/slide34.xml" ContentType="application/vnd.openxmlformats-officedocument.presentationml.slide+xml"/>
  <Override PartName="/ppt/slides/slide35.xml" ContentType="application/vnd.openxmlformats-officedocument.presentationml.slide+xml"/>
  <Override PartName="/ppt/slides/slide36.xml" ContentType="application/vnd.openxmlformats-officedocument.presentationml.slide+xml"/>
  <Override PartName="/ppt/slides/slide37.xml" ContentType="application/vnd.openxmlformats-officedocument.presentationml.slide+xml"/>
  <Override PartName="/ppt/slides/slide38.xml" ContentType="application/vnd.openxmlformats-officedocument.presentationml.slide+xml"/>
  <Override PartName="/ppt/slides/slide39.xml" ContentType="application/vnd.openxmlformats-officedocument.presentationml.slide+xml"/>
  <Override PartName="/ppt/slides/slide40.xml" ContentType="application/vnd.openxmlformats-officedocument.presentationml.slide+xml"/>
  <Override PartName="/ppt/slides/slide41.xml" ContentType="application/vnd.openxmlformats-officedocument.presentationml.slide+xml"/>
  <Override PartName="/ppt/slides/slide42.xml" ContentType="application/vnd.openxmlformats-officedocument.presentationml.slide+xml"/>
  <Override PartName="/ppt/slides/slide43.xml" ContentType="application/vnd.openxmlformats-officedocument.presentationml.slide+xml"/>
  <Override PartName="/ppt/slides/slide44.xml" ContentType="application/vnd.openxmlformats-officedocument.presentationml.slide+xml"/>
  <Override PartName="/ppt/slides/slide45.xml" ContentType="application/vnd.openxmlformats-officedocument.presentationml.slide+xml"/>
  <Override PartName="/ppt/slides/slide46.xml" ContentType="application/vnd.openxmlformats-officedocument.presentationml.slide+xml"/>
  <Override PartName="/ppt/slides/slide47.xml" ContentType="application/vnd.openxmlformats-officedocument.presentationml.slide+xml"/>
  <Override PartName="/ppt/slides/slide48.xml" ContentType="application/vnd.openxmlformats-officedocument.presentationml.slide+xml"/>
  <Override PartName="/ppt/slides/slide49.xml" ContentType="application/vnd.openxmlformats-officedocument.presentationml.slide+xml"/>
  <Override PartName="/ppt/slides/slide50.xml" ContentType="application/vnd.openxmlformats-officedocument.presentationml.slide+xml"/>
  <Override PartName="/ppt/slides/slide51.xml" ContentType="application/vnd.openxmlformats-officedocument.presentationml.slide+xml"/>
  <Override PartName="/ppt/slides/slide52.xml" ContentType="application/vnd.openxmlformats-officedocument.presentationml.slide+xml"/>
  <Override PartName="/ppt/slides/slide53.xml" ContentType="application/vnd.openxmlformats-officedocument.presentationml.slide+xml"/>
  <Override PartName="/ppt/slides/slide54.xml" ContentType="application/vnd.openxmlformats-officedocument.presentationml.slide+xml"/>
  <Override PartName="/ppt/slides/slide55.xml" ContentType="application/vnd.openxmlformats-officedocument.presentationml.slide+xml"/>
  <Override PartName="/ppt/slides/slide56.xml" ContentType="application/vnd.openxmlformats-officedocument.presentationml.slide+xml"/>
  <Override PartName="/ppt/slides/slide57.xml" ContentType="application/vnd.openxmlformats-officedocument.presentationml.slide+xml"/>
  <Override PartName="/ppt/slides/slide58.xml" ContentType="application/vnd.openxmlformats-officedocument.presentationml.slide+xml"/>
  <Override PartName="/ppt/slides/slide59.xml" ContentType="application/vnd.openxmlformats-officedocument.presentationml.slide+xml"/>
  <Override PartName="/ppt/slides/slide60.xml" ContentType="application/vnd.openxmlformats-officedocument.presentationml.slide+xml"/>
  <Override PartName="/ppt/slides/slide61.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theme/theme2.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notesSlides/notesSlide9.xml" ContentType="application/vnd.openxmlformats-officedocument.presentationml.notesSlide+xml"/>
  <Override PartName="/ppt/notesSlides/notesSlide10.xml" ContentType="application/vnd.openxmlformats-officedocument.presentationml.notesSlide+xml"/>
  <Override PartName="/ppt/notesSlides/notesSlide11.xml" ContentType="application/vnd.openxmlformats-officedocument.presentationml.notesSlide+xml"/>
  <Override PartName="/ppt/notesSlides/notesSlide12.xml" ContentType="application/vnd.openxmlformats-officedocument.presentationml.notesSlide+xml"/>
  <Override PartName="/ppt/notesSlides/notesSlide13.xml" ContentType="application/vnd.openxmlformats-officedocument.presentationml.notesSlide+xml"/>
  <Override PartName="/ppt/notesSlides/notesSlide14.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84" r:id="rId1"/>
  </p:sldMasterIdLst>
  <p:notesMasterIdLst>
    <p:notesMasterId r:id="rId63"/>
  </p:notesMasterIdLst>
  <p:sldIdLst>
    <p:sldId id="256" r:id="rId2"/>
    <p:sldId id="423" r:id="rId3"/>
    <p:sldId id="421" r:id="rId4"/>
    <p:sldId id="422" r:id="rId5"/>
    <p:sldId id="420" r:id="rId6"/>
    <p:sldId id="424" r:id="rId7"/>
    <p:sldId id="419" r:id="rId8"/>
    <p:sldId id="428" r:id="rId9"/>
    <p:sldId id="406" r:id="rId10"/>
    <p:sldId id="405" r:id="rId11"/>
    <p:sldId id="418" r:id="rId12"/>
    <p:sldId id="410" r:id="rId13"/>
    <p:sldId id="411" r:id="rId14"/>
    <p:sldId id="412" r:id="rId15"/>
    <p:sldId id="409" r:id="rId16"/>
    <p:sldId id="413" r:id="rId17"/>
    <p:sldId id="415" r:id="rId18"/>
    <p:sldId id="416" r:id="rId19"/>
    <p:sldId id="443" r:id="rId20"/>
    <p:sldId id="444" r:id="rId21"/>
    <p:sldId id="280" r:id="rId22"/>
    <p:sldId id="283" r:id="rId23"/>
    <p:sldId id="284" r:id="rId24"/>
    <p:sldId id="401" r:id="rId25"/>
    <p:sldId id="425" r:id="rId26"/>
    <p:sldId id="429" r:id="rId27"/>
    <p:sldId id="430" r:id="rId28"/>
    <p:sldId id="460" r:id="rId29"/>
    <p:sldId id="461" r:id="rId30"/>
    <p:sldId id="445" r:id="rId31"/>
    <p:sldId id="448" r:id="rId32"/>
    <p:sldId id="454" r:id="rId33"/>
    <p:sldId id="449" r:id="rId34"/>
    <p:sldId id="450" r:id="rId35"/>
    <p:sldId id="452" r:id="rId36"/>
    <p:sldId id="453" r:id="rId37"/>
    <p:sldId id="316" r:id="rId38"/>
    <p:sldId id="457" r:id="rId39"/>
    <p:sldId id="458" r:id="rId40"/>
    <p:sldId id="459" r:id="rId41"/>
    <p:sldId id="456" r:id="rId42"/>
    <p:sldId id="383" r:id="rId43"/>
    <p:sldId id="384" r:id="rId44"/>
    <p:sldId id="385" r:id="rId45"/>
    <p:sldId id="386" r:id="rId46"/>
    <p:sldId id="387" r:id="rId47"/>
    <p:sldId id="388" r:id="rId48"/>
    <p:sldId id="389" r:id="rId49"/>
    <p:sldId id="371" r:id="rId50"/>
    <p:sldId id="462" r:id="rId51"/>
    <p:sldId id="368" r:id="rId52"/>
    <p:sldId id="369" r:id="rId53"/>
    <p:sldId id="374" r:id="rId54"/>
    <p:sldId id="375" r:id="rId55"/>
    <p:sldId id="376" r:id="rId56"/>
    <p:sldId id="377" r:id="rId57"/>
    <p:sldId id="334" r:id="rId58"/>
    <p:sldId id="392" r:id="rId59"/>
    <p:sldId id="393" r:id="rId60"/>
    <p:sldId id="398" r:id="rId61"/>
    <p:sldId id="399" r:id="rId62"/>
  </p:sldIdLst>
  <p:sldSz cx="9144000" cy="6858000" type="screen4x3"/>
  <p:notesSz cx="6858000" cy="9144000"/>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p:clrMru>
    <a:srgbClr val="A50021"/>
    <a:srgbClr val="339933"/>
    <a:srgbClr val="CC3399"/>
    <a:srgbClr val="993300"/>
  </p:clrMru>
  <p:extLst>
    <p:ext uri="{E76CE94A-603C-4142-B9EB-6D1370010A27}">
      <p14:discardImageEditData xmlns:p14="http://schemas.microsoft.com/office/powerpoint/2010/main" val="0"/>
    </p:ext>
    <p:ext uri="{D31A062A-798A-4329-ABDD-BBA856620510}">
      <p14:defaultImageDpi xmlns:p14="http://schemas.microsoft.com/office/powerpoint/2010/main" val="22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p:restoredLeft sz="15472" autoAdjust="0"/>
    <p:restoredTop sz="94660"/>
  </p:normalViewPr>
  <p:slideViewPr>
    <p:cSldViewPr>
      <p:cViewPr>
        <p:scale>
          <a:sx n="84" d="100"/>
          <a:sy n="84" d="100"/>
        </p:scale>
        <p:origin x="-2358" y="-996"/>
      </p:cViewPr>
      <p:guideLst>
        <p:guide orient="horz" pos="2160"/>
        <p:guide pos="2880"/>
      </p:guideLst>
    </p:cSldViewPr>
  </p:slideViewPr>
  <p:notesTextViewPr>
    <p:cViewPr>
      <p:scale>
        <a:sx n="100" d="100"/>
        <a:sy n="100" d="100"/>
      </p:scale>
      <p:origin x="0" y="0"/>
    </p:cViewPr>
  </p:notesTextViewPr>
  <p:gridSpacing cx="76200" cy="76200"/>
</p:viewPr>
</file>

<file path=ppt/_rels/presentation.xml.rels><?xml version="1.0" encoding="UTF-8" standalone="yes"?>
<Relationships xmlns="http://schemas.openxmlformats.org/package/2006/relationships"><Relationship Id="rId13" Type="http://schemas.openxmlformats.org/officeDocument/2006/relationships/slide" Target="slides/slide12.xml"/><Relationship Id="rId18" Type="http://schemas.openxmlformats.org/officeDocument/2006/relationships/slide" Target="slides/slide17.xml"/><Relationship Id="rId26" Type="http://schemas.openxmlformats.org/officeDocument/2006/relationships/slide" Target="slides/slide25.xml"/><Relationship Id="rId39" Type="http://schemas.openxmlformats.org/officeDocument/2006/relationships/slide" Target="slides/slide38.xml"/><Relationship Id="rId21" Type="http://schemas.openxmlformats.org/officeDocument/2006/relationships/slide" Target="slides/slide20.xml"/><Relationship Id="rId34" Type="http://schemas.openxmlformats.org/officeDocument/2006/relationships/slide" Target="slides/slide33.xml"/><Relationship Id="rId42" Type="http://schemas.openxmlformats.org/officeDocument/2006/relationships/slide" Target="slides/slide41.xml"/><Relationship Id="rId47" Type="http://schemas.openxmlformats.org/officeDocument/2006/relationships/slide" Target="slides/slide46.xml"/><Relationship Id="rId50" Type="http://schemas.openxmlformats.org/officeDocument/2006/relationships/slide" Target="slides/slide49.xml"/><Relationship Id="rId55" Type="http://schemas.openxmlformats.org/officeDocument/2006/relationships/slide" Target="slides/slide54.xml"/><Relationship Id="rId63" Type="http://schemas.openxmlformats.org/officeDocument/2006/relationships/notesMaster" Target="notesMasters/notesMaster1.xml"/><Relationship Id="rId7" Type="http://schemas.openxmlformats.org/officeDocument/2006/relationships/slide" Target="slides/slide6.xml"/><Relationship Id="rId2" Type="http://schemas.openxmlformats.org/officeDocument/2006/relationships/slide" Target="slides/slide1.xml"/><Relationship Id="rId16" Type="http://schemas.openxmlformats.org/officeDocument/2006/relationships/slide" Target="slides/slide15.xml"/><Relationship Id="rId29" Type="http://schemas.openxmlformats.org/officeDocument/2006/relationships/slide" Target="slides/slide28.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24" Type="http://schemas.openxmlformats.org/officeDocument/2006/relationships/slide" Target="slides/slide23.xml"/><Relationship Id="rId32" Type="http://schemas.openxmlformats.org/officeDocument/2006/relationships/slide" Target="slides/slide31.xml"/><Relationship Id="rId37" Type="http://schemas.openxmlformats.org/officeDocument/2006/relationships/slide" Target="slides/slide36.xml"/><Relationship Id="rId40" Type="http://schemas.openxmlformats.org/officeDocument/2006/relationships/slide" Target="slides/slide39.xml"/><Relationship Id="rId45" Type="http://schemas.openxmlformats.org/officeDocument/2006/relationships/slide" Target="slides/slide44.xml"/><Relationship Id="rId53" Type="http://schemas.openxmlformats.org/officeDocument/2006/relationships/slide" Target="slides/slide52.xml"/><Relationship Id="rId58" Type="http://schemas.openxmlformats.org/officeDocument/2006/relationships/slide" Target="slides/slide57.xml"/><Relationship Id="rId66" Type="http://schemas.openxmlformats.org/officeDocument/2006/relationships/theme" Target="theme/theme1.xml"/><Relationship Id="rId5" Type="http://schemas.openxmlformats.org/officeDocument/2006/relationships/slide" Target="slides/slide4.xml"/><Relationship Id="rId15" Type="http://schemas.openxmlformats.org/officeDocument/2006/relationships/slide" Target="slides/slide14.xml"/><Relationship Id="rId23" Type="http://schemas.openxmlformats.org/officeDocument/2006/relationships/slide" Target="slides/slide22.xml"/><Relationship Id="rId28" Type="http://schemas.openxmlformats.org/officeDocument/2006/relationships/slide" Target="slides/slide27.xml"/><Relationship Id="rId36" Type="http://schemas.openxmlformats.org/officeDocument/2006/relationships/slide" Target="slides/slide35.xml"/><Relationship Id="rId49" Type="http://schemas.openxmlformats.org/officeDocument/2006/relationships/slide" Target="slides/slide48.xml"/><Relationship Id="rId57" Type="http://schemas.openxmlformats.org/officeDocument/2006/relationships/slide" Target="slides/slide56.xml"/><Relationship Id="rId61" Type="http://schemas.openxmlformats.org/officeDocument/2006/relationships/slide" Target="slides/slide60.xml"/><Relationship Id="rId10" Type="http://schemas.openxmlformats.org/officeDocument/2006/relationships/slide" Target="slides/slide9.xml"/><Relationship Id="rId19" Type="http://schemas.openxmlformats.org/officeDocument/2006/relationships/slide" Target="slides/slide18.xml"/><Relationship Id="rId31" Type="http://schemas.openxmlformats.org/officeDocument/2006/relationships/slide" Target="slides/slide30.xml"/><Relationship Id="rId44" Type="http://schemas.openxmlformats.org/officeDocument/2006/relationships/slide" Target="slides/slide43.xml"/><Relationship Id="rId52" Type="http://schemas.openxmlformats.org/officeDocument/2006/relationships/slide" Target="slides/slide51.xml"/><Relationship Id="rId60" Type="http://schemas.openxmlformats.org/officeDocument/2006/relationships/slide" Target="slides/slide59.xml"/><Relationship Id="rId65" Type="http://schemas.openxmlformats.org/officeDocument/2006/relationships/viewProps" Target="viewProps.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slide" Target="slides/slide21.xml"/><Relationship Id="rId27" Type="http://schemas.openxmlformats.org/officeDocument/2006/relationships/slide" Target="slides/slide26.xml"/><Relationship Id="rId30" Type="http://schemas.openxmlformats.org/officeDocument/2006/relationships/slide" Target="slides/slide29.xml"/><Relationship Id="rId35" Type="http://schemas.openxmlformats.org/officeDocument/2006/relationships/slide" Target="slides/slide34.xml"/><Relationship Id="rId43" Type="http://schemas.openxmlformats.org/officeDocument/2006/relationships/slide" Target="slides/slide42.xml"/><Relationship Id="rId48" Type="http://schemas.openxmlformats.org/officeDocument/2006/relationships/slide" Target="slides/slide47.xml"/><Relationship Id="rId56" Type="http://schemas.openxmlformats.org/officeDocument/2006/relationships/slide" Target="slides/slide55.xml"/><Relationship Id="rId64" Type="http://schemas.openxmlformats.org/officeDocument/2006/relationships/presProps" Target="presProps.xml"/><Relationship Id="rId8" Type="http://schemas.openxmlformats.org/officeDocument/2006/relationships/slide" Target="slides/slide7.xml"/><Relationship Id="rId51" Type="http://schemas.openxmlformats.org/officeDocument/2006/relationships/slide" Target="slides/slide50.xml"/><Relationship Id="rId3" Type="http://schemas.openxmlformats.org/officeDocument/2006/relationships/slide" Target="slides/slide2.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slide" Target="slides/slide24.xml"/><Relationship Id="rId33" Type="http://schemas.openxmlformats.org/officeDocument/2006/relationships/slide" Target="slides/slide32.xml"/><Relationship Id="rId38" Type="http://schemas.openxmlformats.org/officeDocument/2006/relationships/slide" Target="slides/slide37.xml"/><Relationship Id="rId46" Type="http://schemas.openxmlformats.org/officeDocument/2006/relationships/slide" Target="slides/slide45.xml"/><Relationship Id="rId59" Type="http://schemas.openxmlformats.org/officeDocument/2006/relationships/slide" Target="slides/slide58.xml"/><Relationship Id="rId67" Type="http://schemas.openxmlformats.org/officeDocument/2006/relationships/tableStyles" Target="tableStyles.xml"/><Relationship Id="rId20" Type="http://schemas.openxmlformats.org/officeDocument/2006/relationships/slide" Target="slides/slide19.xml"/><Relationship Id="rId41" Type="http://schemas.openxmlformats.org/officeDocument/2006/relationships/slide" Target="slides/slide40.xml"/><Relationship Id="rId54" Type="http://schemas.openxmlformats.org/officeDocument/2006/relationships/slide" Target="slides/slide53.xml"/><Relationship Id="rId62" Type="http://schemas.openxmlformats.org/officeDocument/2006/relationships/slide" Target="slides/slide61.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7200"/>
          </a:xfrm>
          <a:prstGeom prst="rect">
            <a:avLst/>
          </a:prstGeom>
        </p:spPr>
        <p:txBody>
          <a:bodyPr vert="horz" lIns="91440" tIns="45720" rIns="91440" bIns="45720" rtlCol="0"/>
          <a:lstStyle>
            <a:lvl1pPr algn="l">
              <a:defRPr sz="1200"/>
            </a:lvl1pPr>
          </a:lstStyle>
          <a:p>
            <a:endParaRPr lang="en-US"/>
          </a:p>
        </p:txBody>
      </p:sp>
      <p:sp>
        <p:nvSpPr>
          <p:cNvPr id="3" name="Date Placeholder 2"/>
          <p:cNvSpPr>
            <a:spLocks noGrp="1"/>
          </p:cNvSpPr>
          <p:nvPr>
            <p:ph type="dt" idx="1"/>
          </p:nvPr>
        </p:nvSpPr>
        <p:spPr>
          <a:xfrm>
            <a:off x="3884613" y="0"/>
            <a:ext cx="2971800" cy="457200"/>
          </a:xfrm>
          <a:prstGeom prst="rect">
            <a:avLst/>
          </a:prstGeom>
        </p:spPr>
        <p:txBody>
          <a:bodyPr vert="horz" lIns="91440" tIns="45720" rIns="91440" bIns="45720" rtlCol="0"/>
          <a:lstStyle>
            <a:lvl1pPr algn="r">
              <a:defRPr sz="1200"/>
            </a:lvl1pPr>
          </a:lstStyle>
          <a:p>
            <a:fld id="{B1CD2695-32F5-4DCB-A8F0-979B33B75815}" type="datetimeFigureOut">
              <a:rPr lang="en-US" smtClean="0"/>
              <a:pPr/>
              <a:t>9/24/2015</a:t>
            </a:fld>
            <a:endParaRPr lang="en-US"/>
          </a:p>
        </p:txBody>
      </p:sp>
      <p:sp>
        <p:nvSpPr>
          <p:cNvPr id="4" name="Slide Image Placeholder 3"/>
          <p:cNvSpPr>
            <a:spLocks noGrp="1" noRot="1" noChangeAspect="1"/>
          </p:cNvSpPr>
          <p:nvPr>
            <p:ph type="sldImg" idx="2"/>
          </p:nvPr>
        </p:nvSpPr>
        <p:spPr>
          <a:xfrm>
            <a:off x="1143000" y="685800"/>
            <a:ext cx="4572000" cy="3429000"/>
          </a:xfrm>
          <a:prstGeom prst="rect">
            <a:avLst/>
          </a:prstGeom>
          <a:noFill/>
          <a:ln w="12700">
            <a:solidFill>
              <a:prstClr val="black"/>
            </a:solidFill>
          </a:ln>
        </p:spPr>
        <p:txBody>
          <a:bodyPr vert="horz" lIns="91440" tIns="45720" rIns="91440" bIns="45720" rtlCol="0" anchor="ctr"/>
          <a:lstStyle/>
          <a:p>
            <a:endParaRPr lang="en-US"/>
          </a:p>
        </p:txBody>
      </p:sp>
      <p:sp>
        <p:nvSpPr>
          <p:cNvPr id="5" name="Notes Placeholder 4"/>
          <p:cNvSpPr>
            <a:spLocks noGrp="1"/>
          </p:cNvSpPr>
          <p:nvPr>
            <p:ph type="body" sz="quarter" idx="3"/>
          </p:nvPr>
        </p:nvSpPr>
        <p:spPr>
          <a:xfrm>
            <a:off x="685800" y="4343400"/>
            <a:ext cx="5486400" cy="4114800"/>
          </a:xfrm>
          <a:prstGeom prst="rect">
            <a:avLst/>
          </a:prstGeom>
        </p:spPr>
        <p:txBody>
          <a:bodyPr vert="horz" lIns="91440" tIns="45720" rIns="91440" bIns="45720" rtlCol="0">
            <a:normAutofit/>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6" name="Footer Placeholder 5"/>
          <p:cNvSpPr>
            <a:spLocks noGrp="1"/>
          </p:cNvSpPr>
          <p:nvPr>
            <p:ph type="ftr" sz="quarter" idx="4"/>
          </p:nvPr>
        </p:nvSpPr>
        <p:spPr>
          <a:xfrm>
            <a:off x="0" y="8685213"/>
            <a:ext cx="2971800" cy="457200"/>
          </a:xfrm>
          <a:prstGeom prst="rect">
            <a:avLst/>
          </a:prstGeom>
        </p:spPr>
        <p:txBody>
          <a:bodyPr vert="horz" lIns="91440" tIns="45720" rIns="91440" bIns="45720" rtlCol="0" anchor="b"/>
          <a:lstStyle>
            <a:lvl1pPr algn="l">
              <a:defRPr sz="1200"/>
            </a:lvl1pPr>
          </a:lstStyle>
          <a:p>
            <a:endParaRPr lang="en-US"/>
          </a:p>
        </p:txBody>
      </p:sp>
      <p:sp>
        <p:nvSpPr>
          <p:cNvPr id="7" name="Slide Number Placeholder 6"/>
          <p:cNvSpPr>
            <a:spLocks noGrp="1"/>
          </p:cNvSpPr>
          <p:nvPr>
            <p:ph type="sldNum" sz="quarter" idx="5"/>
          </p:nvPr>
        </p:nvSpPr>
        <p:spPr>
          <a:xfrm>
            <a:off x="3884613" y="8685213"/>
            <a:ext cx="2971800" cy="457200"/>
          </a:xfrm>
          <a:prstGeom prst="rect">
            <a:avLst/>
          </a:prstGeom>
        </p:spPr>
        <p:txBody>
          <a:bodyPr vert="horz" lIns="91440" tIns="45720" rIns="91440" bIns="45720" rtlCol="0" anchor="b"/>
          <a:lstStyle>
            <a:lvl1pPr algn="r">
              <a:defRPr sz="1200"/>
            </a:lvl1pPr>
          </a:lstStyle>
          <a:p>
            <a:fld id="{7936C31F-30EE-4439-AB99-9F3E9A7E9B28}" type="slidenum">
              <a:rPr lang="en-US" smtClean="0"/>
              <a:pPr/>
              <a:t>‹#›</a:t>
            </a:fld>
            <a:endParaRPr lang="en-US"/>
          </a:p>
        </p:txBody>
      </p:sp>
    </p:spTree>
    <p:extLst>
      <p:ext uri="{BB962C8B-B14F-4D97-AF65-F5344CB8AC3E}">
        <p14:creationId xmlns:p14="http://schemas.microsoft.com/office/powerpoint/2010/main" val="614167491"/>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8.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21.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22.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23.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37.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38.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39.xml"/><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2" Type="http://schemas.openxmlformats.org/officeDocument/2006/relationships/slide" Target="../slides/slide41.xml"/><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2" Type="http://schemas.openxmlformats.org/officeDocument/2006/relationships/slide" Target="../slides/slide57.xml"/><Relationship Id="rId1" Type="http://schemas.openxmlformats.org/officeDocument/2006/relationships/notesMaster" Target="../notesMasters/notesMaster1.xml"/></Relationships>
</file>

<file path=ppt/notesSlides/_rels/notesSlide11.xml.rels><?xml version="1.0" encoding="UTF-8" standalone="yes"?>
<Relationships xmlns="http://schemas.openxmlformats.org/package/2006/relationships"><Relationship Id="rId2" Type="http://schemas.openxmlformats.org/officeDocument/2006/relationships/slide" Target="../slides/slide58.xml"/><Relationship Id="rId1" Type="http://schemas.openxmlformats.org/officeDocument/2006/relationships/notesMaster" Target="../notesMasters/notesMaster1.xml"/></Relationships>
</file>

<file path=ppt/notesSlides/_rels/notesSlide12.xml.rels><?xml version="1.0" encoding="UTF-8" standalone="yes"?>
<Relationships xmlns="http://schemas.openxmlformats.org/package/2006/relationships"><Relationship Id="rId2" Type="http://schemas.openxmlformats.org/officeDocument/2006/relationships/slide" Target="../slides/slide59.xml"/><Relationship Id="rId1" Type="http://schemas.openxmlformats.org/officeDocument/2006/relationships/notesMaster" Target="../notesMasters/notesMaster1.xml"/></Relationships>
</file>

<file path=ppt/notesSlides/_rels/notesSlide13.xml.rels><?xml version="1.0" encoding="UTF-8" standalone="yes"?>
<Relationships xmlns="http://schemas.openxmlformats.org/package/2006/relationships"><Relationship Id="rId2" Type="http://schemas.openxmlformats.org/officeDocument/2006/relationships/slide" Target="../slides/slide60.xml"/><Relationship Id="rId1" Type="http://schemas.openxmlformats.org/officeDocument/2006/relationships/notesMaster" Target="../notesMasters/notesMaster1.xml"/></Relationships>
</file>

<file path=ppt/notesSlides/_rels/notesSlide14.xml.rels><?xml version="1.0" encoding="UTF-8" standalone="yes"?>
<Relationships xmlns="http://schemas.openxmlformats.org/package/2006/relationships"><Relationship Id="rId2" Type="http://schemas.openxmlformats.org/officeDocument/2006/relationships/slide" Target="../slides/slide61.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endParaRPr lang="en-US"/>
          </a:p>
        </p:txBody>
      </p:sp>
      <p:sp>
        <p:nvSpPr>
          <p:cNvPr id="4" name="Slide Number Placeholder 3"/>
          <p:cNvSpPr>
            <a:spLocks noGrp="1"/>
          </p:cNvSpPr>
          <p:nvPr>
            <p:ph type="sldNum" sz="quarter" idx="10"/>
          </p:nvPr>
        </p:nvSpPr>
        <p:spPr/>
        <p:txBody>
          <a:bodyPr/>
          <a:lstStyle/>
          <a:p>
            <a:fld id="{7936C31F-30EE-4439-AB99-9F3E9A7E9B28}" type="slidenum">
              <a:rPr lang="en-US" smtClean="0"/>
              <a:pPr/>
              <a:t>1</a:t>
            </a:fld>
            <a:endParaRPr lang="en-US"/>
          </a:p>
        </p:txBody>
      </p:sp>
    </p:spTree>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endParaRPr lang="en-US"/>
          </a:p>
        </p:txBody>
      </p:sp>
      <p:sp>
        <p:nvSpPr>
          <p:cNvPr id="4" name="Slide Number Placeholder 3"/>
          <p:cNvSpPr>
            <a:spLocks noGrp="1"/>
          </p:cNvSpPr>
          <p:nvPr>
            <p:ph type="sldNum" sz="quarter" idx="10"/>
          </p:nvPr>
        </p:nvSpPr>
        <p:spPr/>
        <p:txBody>
          <a:bodyPr/>
          <a:lstStyle/>
          <a:p>
            <a:fld id="{7936C31F-30EE-4439-AB99-9F3E9A7E9B28}" type="slidenum">
              <a:rPr lang="en-US" smtClean="0"/>
              <a:pPr/>
              <a:t>8</a:t>
            </a:fld>
            <a:endParaRPr lang="en-US"/>
          </a:p>
        </p:txBody>
      </p:sp>
    </p:spTree>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endParaRPr lang="en-US"/>
          </a:p>
        </p:txBody>
      </p:sp>
      <p:sp>
        <p:nvSpPr>
          <p:cNvPr id="4" name="Slide Number Placeholder 3"/>
          <p:cNvSpPr>
            <a:spLocks noGrp="1"/>
          </p:cNvSpPr>
          <p:nvPr>
            <p:ph type="sldNum" sz="quarter" idx="10"/>
          </p:nvPr>
        </p:nvSpPr>
        <p:spPr/>
        <p:txBody>
          <a:bodyPr/>
          <a:lstStyle/>
          <a:p>
            <a:fld id="{7936C31F-30EE-4439-AB99-9F3E9A7E9B28}" type="slidenum">
              <a:rPr lang="en-US" smtClean="0"/>
              <a:pPr/>
              <a:t>21</a:t>
            </a:fld>
            <a:endParaRPr lang="en-US"/>
          </a:p>
        </p:txBody>
      </p:sp>
    </p:spTree>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endParaRPr lang="en-US"/>
          </a:p>
        </p:txBody>
      </p:sp>
      <p:sp>
        <p:nvSpPr>
          <p:cNvPr id="4" name="Slide Number Placeholder 3"/>
          <p:cNvSpPr>
            <a:spLocks noGrp="1"/>
          </p:cNvSpPr>
          <p:nvPr>
            <p:ph type="sldNum" sz="quarter" idx="10"/>
          </p:nvPr>
        </p:nvSpPr>
        <p:spPr/>
        <p:txBody>
          <a:bodyPr/>
          <a:lstStyle/>
          <a:p>
            <a:fld id="{7936C31F-30EE-4439-AB99-9F3E9A7E9B28}" type="slidenum">
              <a:rPr lang="en-US" smtClean="0"/>
              <a:pPr/>
              <a:t>22</a:t>
            </a:fld>
            <a:endParaRPr lang="en-US"/>
          </a:p>
        </p:txBody>
      </p:sp>
    </p:spTree>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endParaRPr lang="en-US"/>
          </a:p>
        </p:txBody>
      </p:sp>
      <p:sp>
        <p:nvSpPr>
          <p:cNvPr id="4" name="Slide Number Placeholder 3"/>
          <p:cNvSpPr>
            <a:spLocks noGrp="1"/>
          </p:cNvSpPr>
          <p:nvPr>
            <p:ph type="sldNum" sz="quarter" idx="10"/>
          </p:nvPr>
        </p:nvSpPr>
        <p:spPr/>
        <p:txBody>
          <a:bodyPr/>
          <a:lstStyle/>
          <a:p>
            <a:fld id="{7936C31F-30EE-4439-AB99-9F3E9A7E9B28}" type="slidenum">
              <a:rPr lang="en-US" smtClean="0"/>
              <a:pPr/>
              <a:t>23</a:t>
            </a:fld>
            <a:endParaRPr lang="en-US"/>
          </a:p>
        </p:txBody>
      </p:sp>
    </p:spTree>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endParaRPr lang="en-US"/>
          </a:p>
        </p:txBody>
      </p:sp>
      <p:sp>
        <p:nvSpPr>
          <p:cNvPr id="4" name="Slide Number Placeholder 3"/>
          <p:cNvSpPr>
            <a:spLocks noGrp="1"/>
          </p:cNvSpPr>
          <p:nvPr>
            <p:ph type="sldNum" sz="quarter" idx="10"/>
          </p:nvPr>
        </p:nvSpPr>
        <p:spPr/>
        <p:txBody>
          <a:bodyPr/>
          <a:lstStyle/>
          <a:p>
            <a:fld id="{7936C31F-30EE-4439-AB99-9F3E9A7E9B28}" type="slidenum">
              <a:rPr lang="en-US" smtClean="0"/>
              <a:pPr/>
              <a:t>37</a:t>
            </a:fld>
            <a:endParaRPr lang="en-US"/>
          </a:p>
        </p:txBody>
      </p:sp>
    </p:spTree>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endParaRPr lang="en-US"/>
          </a:p>
        </p:txBody>
      </p:sp>
      <p:sp>
        <p:nvSpPr>
          <p:cNvPr id="4" name="Slide Number Placeholder 3"/>
          <p:cNvSpPr>
            <a:spLocks noGrp="1"/>
          </p:cNvSpPr>
          <p:nvPr>
            <p:ph type="sldNum" sz="quarter" idx="10"/>
          </p:nvPr>
        </p:nvSpPr>
        <p:spPr/>
        <p:txBody>
          <a:bodyPr/>
          <a:lstStyle/>
          <a:p>
            <a:fld id="{7936C31F-30EE-4439-AB99-9F3E9A7E9B28}" type="slidenum">
              <a:rPr lang="en-US" smtClean="0"/>
              <a:pPr/>
              <a:t>38</a:t>
            </a:fld>
            <a:endParaRPr lang="en-US"/>
          </a:p>
        </p:txBody>
      </p:sp>
    </p:spTree>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endParaRPr lang="en-US"/>
          </a:p>
        </p:txBody>
      </p:sp>
      <p:sp>
        <p:nvSpPr>
          <p:cNvPr id="4" name="Slide Number Placeholder 3"/>
          <p:cNvSpPr>
            <a:spLocks noGrp="1"/>
          </p:cNvSpPr>
          <p:nvPr>
            <p:ph type="sldNum" sz="quarter" idx="10"/>
          </p:nvPr>
        </p:nvSpPr>
        <p:spPr/>
        <p:txBody>
          <a:bodyPr/>
          <a:lstStyle/>
          <a:p>
            <a:fld id="{7936C31F-30EE-4439-AB99-9F3E9A7E9B28}" type="slidenum">
              <a:rPr lang="en-US" smtClean="0"/>
              <a:pPr/>
              <a:t>39</a:t>
            </a:fld>
            <a:endParaRPr lang="en-US"/>
          </a:p>
        </p:txBody>
      </p:sp>
    </p:spTree>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endParaRPr lang="en-US"/>
          </a:p>
        </p:txBody>
      </p:sp>
      <p:sp>
        <p:nvSpPr>
          <p:cNvPr id="4" name="Slide Number Placeholder 3"/>
          <p:cNvSpPr>
            <a:spLocks noGrp="1"/>
          </p:cNvSpPr>
          <p:nvPr>
            <p:ph type="sldNum" sz="quarter" idx="10"/>
          </p:nvPr>
        </p:nvSpPr>
        <p:spPr/>
        <p:txBody>
          <a:bodyPr/>
          <a:lstStyle/>
          <a:p>
            <a:fld id="{7936C31F-30EE-4439-AB99-9F3E9A7E9B28}" type="slidenum">
              <a:rPr lang="en-US" smtClean="0"/>
              <a:pPr/>
              <a:t>41</a:t>
            </a:fld>
            <a:endParaRPr lang="en-US"/>
          </a:p>
        </p:txBody>
      </p:sp>
    </p:spTree>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endParaRPr lang="en-US"/>
          </a:p>
        </p:txBody>
      </p:sp>
      <p:sp>
        <p:nvSpPr>
          <p:cNvPr id="4" name="Slide Number Placeholder 3"/>
          <p:cNvSpPr>
            <a:spLocks noGrp="1"/>
          </p:cNvSpPr>
          <p:nvPr>
            <p:ph type="sldNum" sz="quarter" idx="10"/>
          </p:nvPr>
        </p:nvSpPr>
        <p:spPr/>
        <p:txBody>
          <a:bodyPr/>
          <a:lstStyle/>
          <a:p>
            <a:fld id="{7936C31F-30EE-4439-AB99-9F3E9A7E9B28}" type="slidenum">
              <a:rPr lang="en-US" smtClean="0"/>
              <a:pPr/>
              <a:t>57</a:t>
            </a:fld>
            <a:endParaRPr lang="en-US"/>
          </a:p>
        </p:txBody>
      </p:sp>
    </p:spTree>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endParaRPr lang="en-US"/>
          </a:p>
        </p:txBody>
      </p:sp>
      <p:sp>
        <p:nvSpPr>
          <p:cNvPr id="4" name="Slide Number Placeholder 3"/>
          <p:cNvSpPr>
            <a:spLocks noGrp="1"/>
          </p:cNvSpPr>
          <p:nvPr>
            <p:ph type="sldNum" sz="quarter" idx="10"/>
          </p:nvPr>
        </p:nvSpPr>
        <p:spPr/>
        <p:txBody>
          <a:bodyPr/>
          <a:lstStyle/>
          <a:p>
            <a:fld id="{C6438476-5FE1-4068-A7A8-C6A50C4AB7EB}" type="slidenum">
              <a:rPr lang="en-US" smtClean="0"/>
              <a:t>58</a:t>
            </a:fld>
            <a:endParaRPr lang="en-US"/>
          </a:p>
        </p:txBody>
      </p:sp>
    </p:spTree>
  </p:cSld>
  <p:clrMapOvr>
    <a:masterClrMapping/>
  </p:clrMapOvr>
</p:notes>
</file>

<file path=ppt/notesSlides/notesSlide1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endParaRPr lang="en-US"/>
          </a:p>
        </p:txBody>
      </p:sp>
      <p:sp>
        <p:nvSpPr>
          <p:cNvPr id="4" name="Slide Number Placeholder 3"/>
          <p:cNvSpPr>
            <a:spLocks noGrp="1"/>
          </p:cNvSpPr>
          <p:nvPr>
            <p:ph type="sldNum" sz="quarter" idx="10"/>
          </p:nvPr>
        </p:nvSpPr>
        <p:spPr/>
        <p:txBody>
          <a:bodyPr/>
          <a:lstStyle/>
          <a:p>
            <a:fld id="{C6438476-5FE1-4068-A7A8-C6A50C4AB7EB}" type="slidenum">
              <a:rPr lang="en-US" smtClean="0"/>
              <a:t>59</a:t>
            </a:fld>
            <a:endParaRPr lang="en-US"/>
          </a:p>
        </p:txBody>
      </p:sp>
    </p:spTree>
  </p:cSld>
  <p:clrMapOvr>
    <a:masterClrMapping/>
  </p:clrMapOvr>
</p:notes>
</file>

<file path=ppt/notesSlides/notesSlide1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endParaRPr lang="en-US"/>
          </a:p>
        </p:txBody>
      </p:sp>
      <p:sp>
        <p:nvSpPr>
          <p:cNvPr id="4" name="Slide Number Placeholder 3"/>
          <p:cNvSpPr>
            <a:spLocks noGrp="1"/>
          </p:cNvSpPr>
          <p:nvPr>
            <p:ph type="sldNum" sz="quarter" idx="10"/>
          </p:nvPr>
        </p:nvSpPr>
        <p:spPr/>
        <p:txBody>
          <a:bodyPr/>
          <a:lstStyle/>
          <a:p>
            <a:fld id="{C6438476-5FE1-4068-A7A8-C6A50C4AB7EB}" type="slidenum">
              <a:rPr lang="en-US" smtClean="0"/>
              <a:t>60</a:t>
            </a:fld>
            <a:endParaRPr lang="en-US"/>
          </a:p>
        </p:txBody>
      </p:sp>
    </p:spTree>
  </p:cSld>
  <p:clrMapOvr>
    <a:masterClrMapping/>
  </p:clrMapOvr>
</p:notes>
</file>

<file path=ppt/notesSlides/notesSlide1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endParaRPr lang="en-US"/>
          </a:p>
        </p:txBody>
      </p:sp>
      <p:sp>
        <p:nvSpPr>
          <p:cNvPr id="4" name="Slide Number Placeholder 3"/>
          <p:cNvSpPr>
            <a:spLocks noGrp="1"/>
          </p:cNvSpPr>
          <p:nvPr>
            <p:ph type="sldNum" sz="quarter" idx="10"/>
          </p:nvPr>
        </p:nvSpPr>
        <p:spPr/>
        <p:txBody>
          <a:bodyPr/>
          <a:lstStyle/>
          <a:p>
            <a:fld id="{C6438476-5FE1-4068-A7A8-C6A50C4AB7EB}" type="slidenum">
              <a:rPr lang="en-US" smtClean="0"/>
              <a:t>61</a:t>
            </a:fld>
            <a:endParaRPr lang="en-US"/>
          </a:p>
        </p:txBody>
      </p:sp>
    </p:spTree>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685800" y="1371600"/>
            <a:ext cx="7848600" cy="1927225"/>
          </a:xfrm>
        </p:spPr>
        <p:txBody>
          <a:bodyPr anchor="b">
            <a:noAutofit/>
          </a:bodyPr>
          <a:lstStyle>
            <a:lvl1pPr>
              <a:defRPr sz="5400" cap="all" baseline="0"/>
            </a:lvl1pPr>
          </a:lstStyle>
          <a:p>
            <a:r>
              <a:rPr lang="en-US" smtClean="0"/>
              <a:t>Click to edit Master title style</a:t>
            </a:r>
            <a:endParaRPr lang="en-US" dirty="0"/>
          </a:p>
        </p:txBody>
      </p:sp>
      <p:sp>
        <p:nvSpPr>
          <p:cNvPr id="3" name="Subtitle 2"/>
          <p:cNvSpPr>
            <a:spLocks noGrp="1"/>
          </p:cNvSpPr>
          <p:nvPr>
            <p:ph type="subTitle" idx="1"/>
          </p:nvPr>
        </p:nvSpPr>
        <p:spPr>
          <a:xfrm>
            <a:off x="685800" y="3505200"/>
            <a:ext cx="6400800" cy="1752600"/>
          </a:xfrm>
        </p:spPr>
        <p:txBody>
          <a:bodyPr/>
          <a:lstStyle>
            <a:lvl1pPr marL="0" indent="0" algn="l">
              <a:buNone/>
              <a:defRPr>
                <a:solidFill>
                  <a:schemeClr val="tx1">
                    <a:lumMod val="75000"/>
                    <a:lumOff val="25000"/>
                  </a:schemeClr>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n-US" smtClean="0"/>
              <a:t>Click to edit Master subtitle style</a:t>
            </a:r>
            <a:endParaRPr lang="en-US" dirty="0"/>
          </a:p>
        </p:txBody>
      </p:sp>
      <p:sp>
        <p:nvSpPr>
          <p:cNvPr id="4" name="Date Placeholder 3"/>
          <p:cNvSpPr>
            <a:spLocks noGrp="1"/>
          </p:cNvSpPr>
          <p:nvPr>
            <p:ph type="dt" sz="half" idx="10"/>
          </p:nvPr>
        </p:nvSpPr>
        <p:spPr/>
        <p:txBody>
          <a:bodyPr/>
          <a:lstStyle/>
          <a:p>
            <a:fld id="{F75EE580-3923-4027-97E3-9C4D6F1406F9}" type="datetimeFigureOut">
              <a:rPr lang="en-US" smtClean="0"/>
              <a:pPr/>
              <a:t>9/24/2015</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0B74A1F1-408D-4E1B-8B5A-5E46AD9E3122}" type="slidenum">
              <a:rPr lang="en-US" smtClean="0"/>
              <a:pPr/>
              <a:t>‹#›</a:t>
            </a:fld>
            <a:endParaRPr lang="en-US"/>
          </a:p>
        </p:txBody>
      </p:sp>
      <p:cxnSp>
        <p:nvCxnSpPr>
          <p:cNvPr id="8" name="Straight Connector 7"/>
          <p:cNvCxnSpPr/>
          <p:nvPr/>
        </p:nvCxnSpPr>
        <p:spPr>
          <a:xfrm>
            <a:off x="685800" y="3398520"/>
            <a:ext cx="7848600" cy="1588"/>
          </a:xfrm>
          <a:prstGeom prst="line">
            <a:avLst/>
          </a:prstGeom>
          <a:ln w="19050">
            <a:solidFill>
              <a:schemeClr val="tx2"/>
            </a:solidFill>
          </a:ln>
        </p:spPr>
        <p:style>
          <a:lnRef idx="1">
            <a:schemeClr val="accent1"/>
          </a:lnRef>
          <a:fillRef idx="0">
            <a:schemeClr val="accent1"/>
          </a:fillRef>
          <a:effectRef idx="0">
            <a:schemeClr val="accent1"/>
          </a:effectRef>
          <a:fontRef idx="minor">
            <a:schemeClr val="tx1"/>
          </a:fontRef>
        </p:style>
      </p:cxnSp>
    </p:spTree>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idx="1"/>
          </p:nvPr>
        </p:nvSpPr>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F75EE580-3923-4027-97E3-9C4D6F1406F9}" type="datetimeFigureOut">
              <a:rPr lang="en-US" smtClean="0"/>
              <a:pPr/>
              <a:t>9/24/2015</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0B74A1F1-408D-4E1B-8B5A-5E46AD9E3122}" type="slidenum">
              <a:rPr lang="en-US" smtClean="0"/>
              <a:pPr/>
              <a:t>‹#›</a:t>
            </a:fld>
            <a:endParaRPr lang="en-US"/>
          </a:p>
        </p:txBody>
      </p:sp>
    </p:spTree>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bg>
      <p:bgRef idx="1001">
        <a:schemeClr val="bg2"/>
      </p:bgRef>
    </p:bg>
    <p:spTree>
      <p:nvGrpSpPr>
        <p:cNvPr id="1" name=""/>
        <p:cNvGrpSpPr/>
        <p:nvPr/>
      </p:nvGrpSpPr>
      <p:grpSpPr>
        <a:xfrm>
          <a:off x="0" y="0"/>
          <a:ext cx="0" cy="0"/>
          <a:chOff x="0" y="0"/>
          <a:chExt cx="0" cy="0"/>
        </a:xfrm>
      </p:grpSpPr>
      <p:sp>
        <p:nvSpPr>
          <p:cNvPr id="2" name="Title 1"/>
          <p:cNvSpPr>
            <a:spLocks noGrp="1"/>
          </p:cNvSpPr>
          <p:nvPr>
            <p:ph type="title"/>
          </p:nvPr>
        </p:nvSpPr>
        <p:spPr>
          <a:xfrm>
            <a:off x="722313" y="2362200"/>
            <a:ext cx="7772400" cy="2200275"/>
          </a:xfrm>
        </p:spPr>
        <p:txBody>
          <a:bodyPr anchor="b">
            <a:normAutofit/>
          </a:bodyPr>
          <a:lstStyle>
            <a:lvl1pPr algn="l">
              <a:defRPr sz="4800" b="0" cap="all"/>
            </a:lvl1pPr>
          </a:lstStyle>
          <a:p>
            <a:r>
              <a:rPr lang="en-US" smtClean="0"/>
              <a:t>Click to edit Master title style</a:t>
            </a:r>
            <a:endParaRPr lang="en-US" dirty="0"/>
          </a:p>
        </p:txBody>
      </p:sp>
      <p:sp>
        <p:nvSpPr>
          <p:cNvPr id="3" name="Text Placeholder 2"/>
          <p:cNvSpPr>
            <a:spLocks noGrp="1"/>
          </p:cNvSpPr>
          <p:nvPr>
            <p:ph type="body" idx="1"/>
          </p:nvPr>
        </p:nvSpPr>
        <p:spPr>
          <a:xfrm>
            <a:off x="722313" y="4626864"/>
            <a:ext cx="7772400" cy="1500187"/>
          </a:xfrm>
        </p:spPr>
        <p:txBody>
          <a:bodyPr anchor="t">
            <a:normAutofit/>
          </a:bodyPr>
          <a:lstStyle>
            <a:lvl1pPr marL="0" indent="0">
              <a:buNone/>
              <a:defRPr sz="2400">
                <a:solidFill>
                  <a:schemeClr val="tx2"/>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smtClean="0"/>
              <a:t>Click to edit Master text styles</a:t>
            </a:r>
          </a:p>
        </p:txBody>
      </p:sp>
      <p:sp>
        <p:nvSpPr>
          <p:cNvPr id="4" name="Date Placeholder 3"/>
          <p:cNvSpPr>
            <a:spLocks noGrp="1"/>
          </p:cNvSpPr>
          <p:nvPr>
            <p:ph type="dt" sz="half" idx="10"/>
          </p:nvPr>
        </p:nvSpPr>
        <p:spPr/>
        <p:txBody>
          <a:bodyPr/>
          <a:lstStyle/>
          <a:p>
            <a:fld id="{F75EE580-3923-4027-97E3-9C4D6F1406F9}" type="datetimeFigureOut">
              <a:rPr lang="en-US" smtClean="0"/>
              <a:pPr/>
              <a:t>9/24/2015</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0B74A1F1-408D-4E1B-8B5A-5E46AD9E3122}" type="slidenum">
              <a:rPr lang="en-US" smtClean="0"/>
              <a:pPr/>
              <a:t>‹#›</a:t>
            </a:fld>
            <a:endParaRPr lang="en-US"/>
          </a:p>
        </p:txBody>
      </p:sp>
      <p:cxnSp>
        <p:nvCxnSpPr>
          <p:cNvPr id="7" name="Straight Connector 6"/>
          <p:cNvCxnSpPr/>
          <p:nvPr/>
        </p:nvCxnSpPr>
        <p:spPr>
          <a:xfrm>
            <a:off x="731520" y="4599432"/>
            <a:ext cx="7848600" cy="1588"/>
          </a:xfrm>
          <a:prstGeom prst="line">
            <a:avLst/>
          </a:prstGeom>
          <a:ln w="19050">
            <a:solidFill>
              <a:schemeClr val="tx2"/>
            </a:solidFill>
          </a:ln>
        </p:spPr>
        <p:style>
          <a:lnRef idx="1">
            <a:schemeClr val="accent1"/>
          </a:lnRef>
          <a:fillRef idx="0">
            <a:schemeClr val="accent1"/>
          </a:fillRef>
          <a:effectRef idx="0">
            <a:schemeClr val="accent1"/>
          </a:effectRef>
          <a:fontRef idx="minor">
            <a:schemeClr val="tx1"/>
          </a:fontRef>
        </p:style>
      </p:cxnSp>
    </p:spTree>
  </p:cSld>
  <p:clrMapOvr>
    <a:overrideClrMapping bg1="dk1" tx1="lt1" bg2="dk2" tx2="lt2" accent1="accent1" accent2="accent2" accent3="accent3" accent4="accent4" accent5="accent5" accent6="accent6" hlink="hlink" folHlink="folHlink"/>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sz="half" idx="1"/>
          </p:nvPr>
        </p:nvSpPr>
        <p:spPr>
          <a:xfrm>
            <a:off x="457200" y="1673352"/>
            <a:ext cx="4038600" cy="4718304"/>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4" name="Content Placeholder 3"/>
          <p:cNvSpPr>
            <a:spLocks noGrp="1"/>
          </p:cNvSpPr>
          <p:nvPr>
            <p:ph sz="half" idx="2"/>
          </p:nvPr>
        </p:nvSpPr>
        <p:spPr>
          <a:xfrm>
            <a:off x="4648200" y="1673352"/>
            <a:ext cx="4038600" cy="4718304"/>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5" name="Date Placeholder 4"/>
          <p:cNvSpPr>
            <a:spLocks noGrp="1"/>
          </p:cNvSpPr>
          <p:nvPr>
            <p:ph type="dt" sz="half" idx="10"/>
          </p:nvPr>
        </p:nvSpPr>
        <p:spPr/>
        <p:txBody>
          <a:bodyPr/>
          <a:lstStyle/>
          <a:p>
            <a:fld id="{F75EE580-3923-4027-97E3-9C4D6F1406F9}" type="datetimeFigureOut">
              <a:rPr lang="en-US" smtClean="0"/>
              <a:pPr/>
              <a:t>9/24/2015</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0B74A1F1-408D-4E1B-8B5A-5E46AD9E3122}" type="slidenum">
              <a:rPr lang="en-US" smtClean="0"/>
              <a:pPr/>
              <a:t>‹#›</a:t>
            </a:fld>
            <a:endParaRPr lang="en-US"/>
          </a:p>
        </p:txBody>
      </p:sp>
    </p:spTree>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a:lvl1pPr>
          </a:lstStyle>
          <a:p>
            <a:r>
              <a:rPr lang="en-US" smtClean="0"/>
              <a:t>Click to edit Master title style</a:t>
            </a:r>
            <a:endParaRPr lang="en-US" dirty="0"/>
          </a:p>
        </p:txBody>
      </p:sp>
      <p:sp>
        <p:nvSpPr>
          <p:cNvPr id="3" name="Text Placeholder 2"/>
          <p:cNvSpPr>
            <a:spLocks noGrp="1"/>
          </p:cNvSpPr>
          <p:nvPr>
            <p:ph type="body" idx="1"/>
          </p:nvPr>
        </p:nvSpPr>
        <p:spPr>
          <a:xfrm>
            <a:off x="457200" y="1676400"/>
            <a:ext cx="3931920" cy="639762"/>
          </a:xfrm>
          <a:noFill/>
          <a:ln>
            <a:noFill/>
          </a:ln>
          <a:effectLst/>
        </p:spPr>
        <p:style>
          <a:lnRef idx="3">
            <a:schemeClr val="lt1"/>
          </a:lnRef>
          <a:fillRef idx="1">
            <a:schemeClr val="accent2"/>
          </a:fillRef>
          <a:effectRef idx="1">
            <a:schemeClr val="accent2"/>
          </a:effectRef>
          <a:fontRef idx="none"/>
        </p:style>
        <p:txBody>
          <a:bodyPr anchor="ctr">
            <a:normAutofit/>
          </a:bodyPr>
          <a:lstStyle>
            <a:lvl1pPr marL="0" indent="0" algn="ctr">
              <a:buNone/>
              <a:defRPr sz="2000" b="0">
                <a:solidFill>
                  <a:schemeClr val="tx2"/>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4" name="Content Placeholder 3"/>
          <p:cNvSpPr>
            <a:spLocks noGrp="1"/>
          </p:cNvSpPr>
          <p:nvPr>
            <p:ph sz="half" idx="2"/>
          </p:nvPr>
        </p:nvSpPr>
        <p:spPr>
          <a:xfrm>
            <a:off x="457200" y="2438400"/>
            <a:ext cx="3931920"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5" name="Text Placeholder 4"/>
          <p:cNvSpPr>
            <a:spLocks noGrp="1"/>
          </p:cNvSpPr>
          <p:nvPr>
            <p:ph type="body" sz="quarter" idx="3"/>
          </p:nvPr>
        </p:nvSpPr>
        <p:spPr>
          <a:xfrm>
            <a:off x="4754880" y="1676400"/>
            <a:ext cx="3931920" cy="639762"/>
          </a:xfrm>
          <a:noFill/>
          <a:ln>
            <a:noFill/>
          </a:ln>
          <a:effectLst/>
        </p:spPr>
        <p:style>
          <a:lnRef idx="3">
            <a:schemeClr val="lt1"/>
          </a:lnRef>
          <a:fillRef idx="1">
            <a:schemeClr val="accent2"/>
          </a:fillRef>
          <a:effectRef idx="1">
            <a:schemeClr val="accent2"/>
          </a:effectRef>
          <a:fontRef idx="none"/>
        </p:style>
        <p:txBody>
          <a:bodyPr anchor="ctr">
            <a:normAutofit/>
          </a:bodyPr>
          <a:lstStyle>
            <a:lvl1pPr marL="0" indent="0" algn="ctr">
              <a:buNone/>
              <a:defRPr lang="en-US" sz="2000" b="0" kern="1200" dirty="0" smtClean="0">
                <a:solidFill>
                  <a:schemeClr val="tx2"/>
                </a:solidFill>
                <a:latin typeface="+mn-lt"/>
                <a:ea typeface="+mn-ea"/>
                <a:cs typeface="+mn-cs"/>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6" name="Content Placeholder 5"/>
          <p:cNvSpPr>
            <a:spLocks noGrp="1"/>
          </p:cNvSpPr>
          <p:nvPr>
            <p:ph sz="quarter" idx="4"/>
          </p:nvPr>
        </p:nvSpPr>
        <p:spPr>
          <a:xfrm>
            <a:off x="4754880" y="2438400"/>
            <a:ext cx="3931920"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7" name="Date Placeholder 6"/>
          <p:cNvSpPr>
            <a:spLocks noGrp="1"/>
          </p:cNvSpPr>
          <p:nvPr>
            <p:ph type="dt" sz="half" idx="10"/>
          </p:nvPr>
        </p:nvSpPr>
        <p:spPr/>
        <p:txBody>
          <a:bodyPr/>
          <a:lstStyle/>
          <a:p>
            <a:fld id="{F75EE580-3923-4027-97E3-9C4D6F1406F9}" type="datetimeFigureOut">
              <a:rPr lang="en-US" smtClean="0"/>
              <a:pPr/>
              <a:t>9/24/2015</a:t>
            </a:fld>
            <a:endParaRPr lang="en-US"/>
          </a:p>
        </p:txBody>
      </p:sp>
      <p:sp>
        <p:nvSpPr>
          <p:cNvPr id="8" name="Footer Placeholder 7"/>
          <p:cNvSpPr>
            <a:spLocks noGrp="1"/>
          </p:cNvSpPr>
          <p:nvPr>
            <p:ph type="ftr" sz="quarter" idx="11"/>
          </p:nvPr>
        </p:nvSpPr>
        <p:spPr/>
        <p:txBody>
          <a:bodyPr/>
          <a:lstStyle/>
          <a:p>
            <a:endParaRPr lang="en-US"/>
          </a:p>
        </p:txBody>
      </p:sp>
      <p:sp>
        <p:nvSpPr>
          <p:cNvPr id="9" name="Slide Number Placeholder 8"/>
          <p:cNvSpPr>
            <a:spLocks noGrp="1"/>
          </p:cNvSpPr>
          <p:nvPr>
            <p:ph type="sldNum" sz="quarter" idx="12"/>
          </p:nvPr>
        </p:nvSpPr>
        <p:spPr/>
        <p:txBody>
          <a:bodyPr/>
          <a:lstStyle/>
          <a:p>
            <a:fld id="{0B74A1F1-408D-4E1B-8B5A-5E46AD9E3122}" type="slidenum">
              <a:rPr lang="en-US" smtClean="0"/>
              <a:pPr/>
              <a:t>‹#›</a:t>
            </a:fld>
            <a:endParaRPr lang="en-US"/>
          </a:p>
        </p:txBody>
      </p:sp>
      <p:cxnSp>
        <p:nvCxnSpPr>
          <p:cNvPr id="11" name="Straight Connector 10"/>
          <p:cNvCxnSpPr/>
          <p:nvPr/>
        </p:nvCxnSpPr>
        <p:spPr>
          <a:xfrm rot="5400000">
            <a:off x="2217817" y="4045823"/>
            <a:ext cx="4709160" cy="794"/>
          </a:xfrm>
          <a:prstGeom prst="line">
            <a:avLst/>
          </a:prstGeom>
          <a:ln w="19050">
            <a:solidFill>
              <a:schemeClr val="tx2"/>
            </a:solidFill>
          </a:ln>
        </p:spPr>
        <p:style>
          <a:lnRef idx="1">
            <a:schemeClr val="accent1"/>
          </a:lnRef>
          <a:fillRef idx="0">
            <a:schemeClr val="accent1"/>
          </a:fillRef>
          <a:effectRef idx="0">
            <a:schemeClr val="accent1"/>
          </a:effectRef>
          <a:fontRef idx="minor">
            <a:schemeClr val="tx1"/>
          </a:fontRef>
        </p:style>
      </p:cxnSp>
    </p:spTree>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Date Placeholder 2"/>
          <p:cNvSpPr>
            <a:spLocks noGrp="1"/>
          </p:cNvSpPr>
          <p:nvPr>
            <p:ph type="dt" sz="half" idx="10"/>
          </p:nvPr>
        </p:nvSpPr>
        <p:spPr/>
        <p:txBody>
          <a:bodyPr/>
          <a:lstStyle/>
          <a:p>
            <a:fld id="{F75EE580-3923-4027-97E3-9C4D6F1406F9}" type="datetimeFigureOut">
              <a:rPr lang="en-US" smtClean="0"/>
              <a:pPr/>
              <a:t>9/24/2015</a:t>
            </a:fld>
            <a:endParaRPr lang="en-US"/>
          </a:p>
        </p:txBody>
      </p:sp>
      <p:sp>
        <p:nvSpPr>
          <p:cNvPr id="4" name="Footer Placeholder 3"/>
          <p:cNvSpPr>
            <a:spLocks noGrp="1"/>
          </p:cNvSpPr>
          <p:nvPr>
            <p:ph type="ftr" sz="quarter" idx="11"/>
          </p:nvPr>
        </p:nvSpPr>
        <p:spPr/>
        <p:txBody>
          <a:bodyPr/>
          <a:lstStyle/>
          <a:p>
            <a:endParaRPr lang="en-US"/>
          </a:p>
        </p:txBody>
      </p:sp>
      <p:sp>
        <p:nvSpPr>
          <p:cNvPr id="5" name="Slide Number Placeholder 4"/>
          <p:cNvSpPr>
            <a:spLocks noGrp="1"/>
          </p:cNvSpPr>
          <p:nvPr>
            <p:ph type="sldNum" sz="quarter" idx="12"/>
          </p:nvPr>
        </p:nvSpPr>
        <p:spPr/>
        <p:txBody>
          <a:bodyPr/>
          <a:lstStyle/>
          <a:p>
            <a:fld id="{0B74A1F1-408D-4E1B-8B5A-5E46AD9E3122}" type="slidenum">
              <a:rPr lang="en-US" smtClean="0"/>
              <a:pPr/>
              <a:t>‹#›</a:t>
            </a:fld>
            <a:endParaRPr lang="en-US"/>
          </a:p>
        </p:txBody>
      </p:sp>
    </p:spTree>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F75EE580-3923-4027-97E3-9C4D6F1406F9}" type="datetimeFigureOut">
              <a:rPr lang="en-US" smtClean="0"/>
              <a:pPr/>
              <a:t>9/24/2015</a:t>
            </a:fld>
            <a:endParaRPr lang="en-US"/>
          </a:p>
        </p:txBody>
      </p:sp>
      <p:sp>
        <p:nvSpPr>
          <p:cNvPr id="3" name="Footer Placeholder 2"/>
          <p:cNvSpPr>
            <a:spLocks noGrp="1"/>
          </p:cNvSpPr>
          <p:nvPr>
            <p:ph type="ftr" sz="quarter" idx="11"/>
          </p:nvPr>
        </p:nvSpPr>
        <p:spPr/>
        <p:txBody>
          <a:bodyPr/>
          <a:lstStyle/>
          <a:p>
            <a:endParaRPr lang="en-US"/>
          </a:p>
        </p:txBody>
      </p:sp>
      <p:sp>
        <p:nvSpPr>
          <p:cNvPr id="4" name="Slide Number Placeholder 3"/>
          <p:cNvSpPr>
            <a:spLocks noGrp="1"/>
          </p:cNvSpPr>
          <p:nvPr>
            <p:ph type="sldNum" sz="quarter" idx="12"/>
          </p:nvPr>
        </p:nvSpPr>
        <p:spPr/>
        <p:txBody>
          <a:bodyPr/>
          <a:lstStyle/>
          <a:p>
            <a:fld id="{0B74A1F1-408D-4E1B-8B5A-5E46AD9E3122}" type="slidenum">
              <a:rPr lang="en-US" smtClean="0"/>
              <a:pPr/>
              <a:t>‹#›</a:t>
            </a:fld>
            <a:endParaRPr lang="en-US"/>
          </a:p>
        </p:txBody>
      </p:sp>
    </p:spTree>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57200" y="792080"/>
            <a:ext cx="2139696" cy="1261872"/>
          </a:xfrm>
        </p:spPr>
        <p:txBody>
          <a:bodyPr anchor="b">
            <a:noAutofit/>
          </a:bodyPr>
          <a:lstStyle>
            <a:lvl1pPr algn="l">
              <a:defRPr sz="2400" b="0"/>
            </a:lvl1pPr>
          </a:lstStyle>
          <a:p>
            <a:r>
              <a:rPr lang="en-US" smtClean="0"/>
              <a:t>Click to edit Master title style</a:t>
            </a:r>
            <a:endParaRPr lang="en-US" dirty="0"/>
          </a:p>
        </p:txBody>
      </p:sp>
      <p:sp>
        <p:nvSpPr>
          <p:cNvPr id="3" name="Content Placeholder 2"/>
          <p:cNvSpPr>
            <a:spLocks noGrp="1"/>
          </p:cNvSpPr>
          <p:nvPr>
            <p:ph idx="1"/>
          </p:nvPr>
        </p:nvSpPr>
        <p:spPr>
          <a:xfrm>
            <a:off x="2971800" y="792080"/>
            <a:ext cx="5715000" cy="5577840"/>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4" name="Text Placeholder 3"/>
          <p:cNvSpPr>
            <a:spLocks noGrp="1"/>
          </p:cNvSpPr>
          <p:nvPr>
            <p:ph type="body" sz="half" idx="2"/>
          </p:nvPr>
        </p:nvSpPr>
        <p:spPr>
          <a:xfrm>
            <a:off x="457201" y="2130552"/>
            <a:ext cx="2139696" cy="4243615"/>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Date Placeholder 4"/>
          <p:cNvSpPr>
            <a:spLocks noGrp="1"/>
          </p:cNvSpPr>
          <p:nvPr>
            <p:ph type="dt" sz="half" idx="10"/>
          </p:nvPr>
        </p:nvSpPr>
        <p:spPr/>
        <p:txBody>
          <a:bodyPr/>
          <a:lstStyle/>
          <a:p>
            <a:fld id="{F75EE580-3923-4027-97E3-9C4D6F1406F9}" type="datetimeFigureOut">
              <a:rPr lang="en-US" smtClean="0"/>
              <a:pPr/>
              <a:t>9/24/2015</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0B74A1F1-408D-4E1B-8B5A-5E46AD9E3122}" type="slidenum">
              <a:rPr lang="en-US" smtClean="0"/>
              <a:pPr/>
              <a:t>‹#›</a:t>
            </a:fld>
            <a:endParaRPr lang="en-US"/>
          </a:p>
        </p:txBody>
      </p:sp>
      <p:cxnSp>
        <p:nvCxnSpPr>
          <p:cNvPr id="9" name="Straight Connector 8"/>
          <p:cNvCxnSpPr/>
          <p:nvPr/>
        </p:nvCxnSpPr>
        <p:spPr>
          <a:xfrm rot="5400000">
            <a:off x="-13116" y="3580206"/>
            <a:ext cx="5577840" cy="1588"/>
          </a:xfrm>
          <a:prstGeom prst="line">
            <a:avLst/>
          </a:prstGeom>
          <a:ln w="19050">
            <a:solidFill>
              <a:schemeClr val="tx2"/>
            </a:solidFill>
          </a:ln>
        </p:spPr>
        <p:style>
          <a:lnRef idx="1">
            <a:schemeClr val="accent1"/>
          </a:lnRef>
          <a:fillRef idx="0">
            <a:schemeClr val="accent1"/>
          </a:fillRef>
          <a:effectRef idx="0">
            <a:schemeClr val="accent1"/>
          </a:effectRef>
          <a:fontRef idx="minor">
            <a:schemeClr val="tx1"/>
          </a:fontRef>
        </p:style>
      </p:cxnSp>
    </p:spTree>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57200" y="792480"/>
            <a:ext cx="2142680" cy="1264920"/>
          </a:xfrm>
        </p:spPr>
        <p:txBody>
          <a:bodyPr anchor="b">
            <a:normAutofit/>
          </a:bodyPr>
          <a:lstStyle>
            <a:lvl1pPr algn="l">
              <a:defRPr sz="2400" b="0"/>
            </a:lvl1pPr>
          </a:lstStyle>
          <a:p>
            <a:r>
              <a:rPr lang="en-US" smtClean="0"/>
              <a:t>Click to edit Master title style</a:t>
            </a:r>
            <a:endParaRPr lang="en-US" dirty="0"/>
          </a:p>
        </p:txBody>
      </p:sp>
      <p:sp>
        <p:nvSpPr>
          <p:cNvPr id="3" name="Picture Placeholder 2"/>
          <p:cNvSpPr>
            <a:spLocks noGrp="1"/>
          </p:cNvSpPr>
          <p:nvPr>
            <p:ph type="pic" idx="1"/>
          </p:nvPr>
        </p:nvSpPr>
        <p:spPr>
          <a:xfrm>
            <a:off x="2858610" y="838201"/>
            <a:ext cx="5904390" cy="5500456"/>
          </a:xfrm>
          <a:solidFill>
            <a:schemeClr val="bg2"/>
          </a:solidFill>
          <a:ln w="76200">
            <a:solidFill>
              <a:srgbClr val="FFFFFF"/>
            </a:solidFill>
            <a:miter lim="800000"/>
          </a:ln>
          <a:effectLst>
            <a:outerShdw blurRad="50800" dist="12700" dir="5400000" algn="t" rotWithShape="0">
              <a:prstClr val="black">
                <a:alpha val="59000"/>
              </a:prstClr>
            </a:outerShdw>
          </a:effectLst>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r>
              <a:rPr lang="en-US" smtClean="0"/>
              <a:t>Click icon to add picture</a:t>
            </a:r>
            <a:endParaRPr lang="en-US" dirty="0"/>
          </a:p>
        </p:txBody>
      </p:sp>
      <p:sp>
        <p:nvSpPr>
          <p:cNvPr id="4" name="Text Placeholder 3"/>
          <p:cNvSpPr>
            <a:spLocks noGrp="1"/>
          </p:cNvSpPr>
          <p:nvPr>
            <p:ph type="body" sz="half" idx="2"/>
          </p:nvPr>
        </p:nvSpPr>
        <p:spPr>
          <a:xfrm>
            <a:off x="457200" y="2133600"/>
            <a:ext cx="2139696" cy="4242816"/>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Date Placeholder 4"/>
          <p:cNvSpPr>
            <a:spLocks noGrp="1"/>
          </p:cNvSpPr>
          <p:nvPr>
            <p:ph type="dt" sz="half" idx="10"/>
          </p:nvPr>
        </p:nvSpPr>
        <p:spPr/>
        <p:txBody>
          <a:bodyPr/>
          <a:lstStyle/>
          <a:p>
            <a:fld id="{F75EE580-3923-4027-97E3-9C4D6F1406F9}" type="datetimeFigureOut">
              <a:rPr lang="en-US" smtClean="0"/>
              <a:pPr/>
              <a:t>9/24/2015</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0B74A1F1-408D-4E1B-8B5A-5E46AD9E3122}" type="slidenum">
              <a:rPr lang="en-US" smtClean="0"/>
              <a:pPr/>
              <a:t>‹#›</a:t>
            </a:fld>
            <a:endParaRPr lang="en-US"/>
          </a:p>
        </p:txBody>
      </p:sp>
    </p:spTree>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Vertical Text Placeholder 2"/>
          <p:cNvSpPr>
            <a:spLocks noGrp="1"/>
          </p:cNvSpPr>
          <p:nvPr>
            <p:ph type="body" orient="vert" idx="1"/>
          </p:nvPr>
        </p:nvSpPr>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F75EE580-3923-4027-97E3-9C4D6F1406F9}" type="datetimeFigureOut">
              <a:rPr lang="en-US" smtClean="0"/>
              <a:pPr/>
              <a:t>9/24/2015</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0B74A1F1-408D-4E1B-8B5A-5E46AD9E3122}" type="slidenum">
              <a:rPr lang="en-US" smtClean="0"/>
              <a:pPr/>
              <a:t>‹#›</a:t>
            </a:fld>
            <a:endParaRPr lang="en-US"/>
          </a:p>
        </p:txBody>
      </p:sp>
    </p:spTree>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629400" y="609600"/>
            <a:ext cx="2057400" cy="5867400"/>
          </a:xfrm>
        </p:spPr>
        <p:txBody>
          <a:bodyPr vert="eaVert" anchor="b"/>
          <a:lstStyle/>
          <a:p>
            <a:r>
              <a:rPr lang="en-US" smtClean="0"/>
              <a:t>Click to edit Master title style</a:t>
            </a:r>
            <a:endParaRPr lang="en-US" dirty="0"/>
          </a:p>
        </p:txBody>
      </p:sp>
      <p:sp>
        <p:nvSpPr>
          <p:cNvPr id="3" name="Vertical Text Placeholder 2"/>
          <p:cNvSpPr>
            <a:spLocks noGrp="1"/>
          </p:cNvSpPr>
          <p:nvPr>
            <p:ph type="body" orient="vert" idx="1"/>
          </p:nvPr>
        </p:nvSpPr>
        <p:spPr>
          <a:xfrm>
            <a:off x="457200" y="609600"/>
            <a:ext cx="6019800" cy="5867400"/>
          </a:xfrm>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4" name="Date Placeholder 3"/>
          <p:cNvSpPr>
            <a:spLocks noGrp="1"/>
          </p:cNvSpPr>
          <p:nvPr>
            <p:ph type="dt" sz="half" idx="10"/>
          </p:nvPr>
        </p:nvSpPr>
        <p:spPr/>
        <p:txBody>
          <a:bodyPr/>
          <a:lstStyle/>
          <a:p>
            <a:fld id="{F75EE580-3923-4027-97E3-9C4D6F1406F9}" type="datetimeFigureOut">
              <a:rPr lang="en-US" smtClean="0"/>
              <a:pPr/>
              <a:t>9/24/2015</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0B74A1F1-408D-4E1B-8B5A-5E46AD9E3122}" type="slidenum">
              <a:rPr lang="en-US" smtClean="0"/>
              <a:pPr/>
              <a:t>‹#›</a:t>
            </a:fld>
            <a:endParaRPr lang="en-US"/>
          </a:p>
        </p:txBody>
      </p:sp>
    </p:spTree>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10" name="Rectangle 9"/>
          <p:cNvSpPr/>
          <p:nvPr/>
        </p:nvSpPr>
        <p:spPr>
          <a:xfrm>
            <a:off x="0" y="220786"/>
            <a:ext cx="9144000" cy="228600"/>
          </a:xfrm>
          <a:prstGeom prst="rect">
            <a:avLst/>
          </a:prstGeom>
          <a:solidFill>
            <a:srgbClr val="FFFFFF"/>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 name="Title Placeholder 1"/>
          <p:cNvSpPr>
            <a:spLocks noGrp="1"/>
          </p:cNvSpPr>
          <p:nvPr>
            <p:ph type="title"/>
          </p:nvPr>
        </p:nvSpPr>
        <p:spPr>
          <a:xfrm>
            <a:off x="457200" y="533400"/>
            <a:ext cx="8229600" cy="990600"/>
          </a:xfrm>
          <a:prstGeom prst="rect">
            <a:avLst/>
          </a:prstGeom>
        </p:spPr>
        <p:txBody>
          <a:bodyPr vert="horz" lIns="91440" tIns="45720" rIns="91440" bIns="45720" rtlCol="0" anchor="ctr">
            <a:normAutofit/>
          </a:bodyPr>
          <a:lstStyle/>
          <a:p>
            <a:r>
              <a:rPr lang="en-US" smtClean="0"/>
              <a:t>Click to edit Master title style</a:t>
            </a:r>
            <a:endParaRPr lang="en-US" dirty="0"/>
          </a:p>
        </p:txBody>
      </p:sp>
      <p:sp>
        <p:nvSpPr>
          <p:cNvPr id="3" name="Text Placeholder 2"/>
          <p:cNvSpPr>
            <a:spLocks noGrp="1"/>
          </p:cNvSpPr>
          <p:nvPr>
            <p:ph type="body" idx="1"/>
          </p:nvPr>
        </p:nvSpPr>
        <p:spPr>
          <a:xfrm>
            <a:off x="457200" y="1600200"/>
            <a:ext cx="8229600" cy="4876800"/>
          </a:xfrm>
          <a:prstGeom prst="rect">
            <a:avLst/>
          </a:prstGeom>
        </p:spPr>
        <p:txBody>
          <a:bodyPr vert="horz" lIns="91440" tIns="45720" rIns="91440" bIns="45720" rtlCol="0">
            <a:normAutofit/>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7" name="Rectangle 6"/>
          <p:cNvSpPr/>
          <p:nvPr/>
        </p:nvSpPr>
        <p:spPr>
          <a:xfrm>
            <a:off x="0" y="0"/>
            <a:ext cx="9144000" cy="365760"/>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4" name="Date Placeholder 3"/>
          <p:cNvSpPr>
            <a:spLocks noGrp="1"/>
          </p:cNvSpPr>
          <p:nvPr>
            <p:ph type="dt" sz="half" idx="2"/>
          </p:nvPr>
        </p:nvSpPr>
        <p:spPr>
          <a:xfrm>
            <a:off x="457200" y="18288"/>
            <a:ext cx="2895600" cy="329184"/>
          </a:xfrm>
          <a:prstGeom prst="rect">
            <a:avLst/>
          </a:prstGeom>
        </p:spPr>
        <p:txBody>
          <a:bodyPr vert="horz" lIns="91440" tIns="45720" rIns="91440" bIns="45720" rtlCol="0" anchor="ctr"/>
          <a:lstStyle>
            <a:lvl1pPr algn="l">
              <a:defRPr sz="1200">
                <a:solidFill>
                  <a:srgbClr val="FFFFFF"/>
                </a:solidFill>
              </a:defRPr>
            </a:lvl1pPr>
          </a:lstStyle>
          <a:p>
            <a:fld id="{F75EE580-3923-4027-97E3-9C4D6F1406F9}" type="datetimeFigureOut">
              <a:rPr lang="en-US" smtClean="0"/>
              <a:pPr/>
              <a:t>9/24/2015</a:t>
            </a:fld>
            <a:endParaRPr lang="en-US"/>
          </a:p>
        </p:txBody>
      </p:sp>
      <p:sp>
        <p:nvSpPr>
          <p:cNvPr id="5" name="Footer Placeholder 4"/>
          <p:cNvSpPr>
            <a:spLocks noGrp="1"/>
          </p:cNvSpPr>
          <p:nvPr>
            <p:ph type="ftr" sz="quarter" idx="3"/>
          </p:nvPr>
        </p:nvSpPr>
        <p:spPr>
          <a:xfrm>
            <a:off x="3429000" y="18288"/>
            <a:ext cx="4114800" cy="329184"/>
          </a:xfrm>
          <a:prstGeom prst="rect">
            <a:avLst/>
          </a:prstGeom>
        </p:spPr>
        <p:txBody>
          <a:bodyPr vert="horz" lIns="91440" tIns="45720" rIns="91440" bIns="45720" rtlCol="0" anchor="ctr"/>
          <a:lstStyle>
            <a:lvl1pPr algn="ctr">
              <a:defRPr sz="1200">
                <a:solidFill>
                  <a:srgbClr val="FFFFFF"/>
                </a:solidFill>
              </a:defRPr>
            </a:lvl1pPr>
          </a:lstStyle>
          <a:p>
            <a:endParaRPr lang="en-US"/>
          </a:p>
        </p:txBody>
      </p:sp>
      <p:sp>
        <p:nvSpPr>
          <p:cNvPr id="6" name="Slide Number Placeholder 5"/>
          <p:cNvSpPr>
            <a:spLocks noGrp="1"/>
          </p:cNvSpPr>
          <p:nvPr>
            <p:ph type="sldNum" sz="quarter" idx="4"/>
          </p:nvPr>
        </p:nvSpPr>
        <p:spPr>
          <a:xfrm>
            <a:off x="7620000" y="18288"/>
            <a:ext cx="1066800" cy="329184"/>
          </a:xfrm>
          <a:prstGeom prst="rect">
            <a:avLst/>
          </a:prstGeom>
        </p:spPr>
        <p:txBody>
          <a:bodyPr vert="horz" lIns="91440" tIns="45720" rIns="91440" bIns="45720" rtlCol="0" anchor="ctr"/>
          <a:lstStyle>
            <a:lvl1pPr algn="l">
              <a:defRPr sz="1400" b="1">
                <a:solidFill>
                  <a:srgbClr val="FFFFFF"/>
                </a:solidFill>
              </a:defRPr>
            </a:lvl1pPr>
          </a:lstStyle>
          <a:p>
            <a:fld id="{0B74A1F1-408D-4E1B-8B5A-5E46AD9E3122}" type="slidenum">
              <a:rPr lang="en-US" smtClean="0"/>
              <a:pPr/>
              <a:t>‹#›</a:t>
            </a:fld>
            <a:endParaRPr lang="en-US"/>
          </a:p>
        </p:txBody>
      </p:sp>
    </p:spTree>
  </p:cSld>
  <p:clrMap bg1="lt1" tx1="dk1" bg2="lt2" tx2="dk2" accent1="accent1" accent2="accent2" accent3="accent3" accent4="accent4" accent5="accent5" accent6="accent6" hlink="hlink" folHlink="folHlink"/>
  <p:sldLayoutIdLst>
    <p:sldLayoutId id="2147483685" r:id="rId1"/>
    <p:sldLayoutId id="2147483686" r:id="rId2"/>
    <p:sldLayoutId id="2147483687" r:id="rId3"/>
    <p:sldLayoutId id="2147483688" r:id="rId4"/>
    <p:sldLayoutId id="2147483689" r:id="rId5"/>
    <p:sldLayoutId id="2147483690" r:id="rId6"/>
    <p:sldLayoutId id="2147483691" r:id="rId7"/>
    <p:sldLayoutId id="2147483692" r:id="rId8"/>
    <p:sldLayoutId id="2147483693" r:id="rId9"/>
    <p:sldLayoutId id="2147483694" r:id="rId10"/>
    <p:sldLayoutId id="2147483695" r:id="rId11"/>
  </p:sldLayoutIdLst>
  <p:txStyles>
    <p:titleStyle>
      <a:lvl1pPr algn="l" defTabSz="914400" rtl="0" eaLnBrk="1" latinLnBrk="0" hangingPunct="1">
        <a:spcBef>
          <a:spcPct val="0"/>
        </a:spcBef>
        <a:buNone/>
        <a:defRPr sz="4000" kern="1200" spc="-100" baseline="0">
          <a:solidFill>
            <a:schemeClr val="tx2"/>
          </a:solidFill>
          <a:latin typeface="+mj-lt"/>
          <a:ea typeface="+mj-ea"/>
          <a:cs typeface="+mj-cs"/>
        </a:defRPr>
      </a:lvl1pPr>
    </p:titleStyle>
    <p:bodyStyle>
      <a:lvl1pPr marL="182880" indent="-182880" algn="l" defTabSz="914400" rtl="0" eaLnBrk="1" latinLnBrk="0" hangingPunct="1">
        <a:spcBef>
          <a:spcPct val="20000"/>
        </a:spcBef>
        <a:buClr>
          <a:schemeClr val="accent1"/>
        </a:buClr>
        <a:buSzPct val="85000"/>
        <a:buFont typeface="Arial" pitchFamily="34" charset="0"/>
        <a:buChar char="•"/>
        <a:defRPr sz="2400" kern="1200">
          <a:solidFill>
            <a:schemeClr val="tx1"/>
          </a:solidFill>
          <a:latin typeface="+mn-lt"/>
          <a:ea typeface="+mn-ea"/>
          <a:cs typeface="+mn-cs"/>
        </a:defRPr>
      </a:lvl1pPr>
      <a:lvl2pPr marL="457200" indent="-182880" algn="l" defTabSz="914400" rtl="0" eaLnBrk="1" latinLnBrk="0" hangingPunct="1">
        <a:spcBef>
          <a:spcPct val="20000"/>
        </a:spcBef>
        <a:buClr>
          <a:schemeClr val="accent1"/>
        </a:buClr>
        <a:buSzPct val="85000"/>
        <a:buFont typeface="Arial" pitchFamily="34" charset="0"/>
        <a:buChar char="•"/>
        <a:defRPr sz="2000" kern="1200">
          <a:solidFill>
            <a:schemeClr val="tx1"/>
          </a:solidFill>
          <a:latin typeface="+mn-lt"/>
          <a:ea typeface="+mn-ea"/>
          <a:cs typeface="+mn-cs"/>
        </a:defRPr>
      </a:lvl2pPr>
      <a:lvl3pPr marL="731520" indent="-182880" algn="l" defTabSz="914400" rtl="0" eaLnBrk="1" latinLnBrk="0" hangingPunct="1">
        <a:spcBef>
          <a:spcPct val="20000"/>
        </a:spcBef>
        <a:buClr>
          <a:schemeClr val="accent1"/>
        </a:buClr>
        <a:buSzPct val="90000"/>
        <a:buFont typeface="Arial" pitchFamily="34" charset="0"/>
        <a:buChar char="•"/>
        <a:defRPr sz="1800" kern="1200">
          <a:solidFill>
            <a:schemeClr val="tx1"/>
          </a:solidFill>
          <a:latin typeface="+mn-lt"/>
          <a:ea typeface="+mn-ea"/>
          <a:cs typeface="+mn-cs"/>
        </a:defRPr>
      </a:lvl3pPr>
      <a:lvl4pPr marL="1005840" indent="-182880" algn="l" defTabSz="914400" rtl="0" eaLnBrk="1" latinLnBrk="0" hangingPunct="1">
        <a:spcBef>
          <a:spcPct val="20000"/>
        </a:spcBef>
        <a:buClr>
          <a:schemeClr val="accent1"/>
        </a:buClr>
        <a:buFont typeface="Arial" pitchFamily="34" charset="0"/>
        <a:buChar char="•"/>
        <a:defRPr sz="1600" kern="1200">
          <a:solidFill>
            <a:schemeClr val="tx1"/>
          </a:solidFill>
          <a:latin typeface="+mn-lt"/>
          <a:ea typeface="+mn-ea"/>
          <a:cs typeface="+mn-cs"/>
        </a:defRPr>
      </a:lvl4pPr>
      <a:lvl5pPr marL="1188720" indent="-137160" algn="l" defTabSz="914400" rtl="0" eaLnBrk="1" latinLnBrk="0" hangingPunct="1">
        <a:spcBef>
          <a:spcPct val="20000"/>
        </a:spcBef>
        <a:buClr>
          <a:schemeClr val="accent1"/>
        </a:buClr>
        <a:buSzPct val="100000"/>
        <a:buFont typeface="Arial" pitchFamily="34" charset="0"/>
        <a:buChar char="•"/>
        <a:defRPr sz="1400" kern="1200" baseline="0">
          <a:solidFill>
            <a:schemeClr val="tx1"/>
          </a:solidFill>
          <a:latin typeface="+mn-lt"/>
          <a:ea typeface="+mn-ea"/>
          <a:cs typeface="+mn-cs"/>
        </a:defRPr>
      </a:lvl5pPr>
      <a:lvl6pPr marL="1371600" indent="-182880" algn="l" defTabSz="914400" rtl="0" eaLnBrk="1" latinLnBrk="0" hangingPunct="1">
        <a:spcBef>
          <a:spcPct val="20000"/>
        </a:spcBef>
        <a:buClr>
          <a:schemeClr val="accent1"/>
        </a:buClr>
        <a:buFont typeface="Arial" pitchFamily="34" charset="0"/>
        <a:buChar char="•"/>
        <a:defRPr sz="1300" kern="1200">
          <a:solidFill>
            <a:schemeClr val="tx1"/>
          </a:solidFill>
          <a:latin typeface="+mn-lt"/>
          <a:ea typeface="+mn-ea"/>
          <a:cs typeface="+mn-cs"/>
        </a:defRPr>
      </a:lvl6pPr>
      <a:lvl7pPr marL="1554480" indent="-182880" algn="l" defTabSz="914400" rtl="0" eaLnBrk="1" latinLnBrk="0" hangingPunct="1">
        <a:spcBef>
          <a:spcPct val="20000"/>
        </a:spcBef>
        <a:buClr>
          <a:schemeClr val="accent1"/>
        </a:buClr>
        <a:buFont typeface="Arial" pitchFamily="34" charset="0"/>
        <a:buChar char="•"/>
        <a:defRPr sz="1300" kern="1200">
          <a:solidFill>
            <a:schemeClr val="tx1"/>
          </a:solidFill>
          <a:latin typeface="+mn-lt"/>
          <a:ea typeface="+mn-ea"/>
          <a:cs typeface="+mn-cs"/>
        </a:defRPr>
      </a:lvl7pPr>
      <a:lvl8pPr marL="1737360" indent="-182880" algn="l" defTabSz="914400" rtl="0" eaLnBrk="1" latinLnBrk="0" hangingPunct="1">
        <a:spcBef>
          <a:spcPct val="20000"/>
        </a:spcBef>
        <a:buClr>
          <a:schemeClr val="accent1"/>
        </a:buClr>
        <a:buFont typeface="Arial" pitchFamily="34" charset="0"/>
        <a:buChar char="•"/>
        <a:defRPr sz="1300" kern="1200">
          <a:solidFill>
            <a:schemeClr val="tx1"/>
          </a:solidFill>
          <a:latin typeface="+mn-lt"/>
          <a:ea typeface="+mn-ea"/>
          <a:cs typeface="+mn-cs"/>
        </a:defRPr>
      </a:lvl8pPr>
      <a:lvl9pPr marL="1920240" indent="-182880" algn="l" defTabSz="914400" rtl="0" eaLnBrk="1" latinLnBrk="0" hangingPunct="1">
        <a:spcBef>
          <a:spcPct val="20000"/>
        </a:spcBef>
        <a:buClr>
          <a:schemeClr val="accent1"/>
        </a:buClr>
        <a:buFont typeface="Arial" pitchFamily="34" charset="0"/>
        <a:buChar char="•"/>
        <a:defRPr sz="13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2" Type="http://schemas.openxmlformats.org/officeDocument/2006/relationships/notesSlide" Target="../notesSlides/notesSlide1.xml"/><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6.xml"/></Relationships>
</file>

<file path=ppt/slides/_rels/slide4.xml.rels><?xml version="1.0" encoding="UTF-8" standalone="yes"?>
<Relationships xmlns="http://schemas.openxmlformats.org/package/2006/relationships"><Relationship Id="rId2" Type="http://schemas.openxmlformats.org/officeDocument/2006/relationships/image" Target="../media/image2.png"/><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3" Type="http://schemas.openxmlformats.org/officeDocument/2006/relationships/image" Target="../media/image4.jpeg"/><Relationship Id="rId2" Type="http://schemas.openxmlformats.org/officeDocument/2006/relationships/image" Target="../media/image3.jpeg"/><Relationship Id="rId1" Type="http://schemas.openxmlformats.org/officeDocument/2006/relationships/slideLayout" Target="../slideLayouts/slideLayout7.xml"/></Relationships>
</file>

<file path=ppt/slides/_rels/slide6.xml.rels><?xml version="1.0" encoding="UTF-8" standalone="yes"?>
<Relationships xmlns="http://schemas.openxmlformats.org/package/2006/relationships"><Relationship Id="rId3" Type="http://schemas.openxmlformats.org/officeDocument/2006/relationships/image" Target="../media/image6.jpeg"/><Relationship Id="rId2" Type="http://schemas.openxmlformats.org/officeDocument/2006/relationships/image" Target="../media/image5.jpeg"/><Relationship Id="rId1" Type="http://schemas.openxmlformats.org/officeDocument/2006/relationships/slideLayout" Target="../slideLayouts/slideLayout7.xml"/></Relationships>
</file>

<file path=ppt/slides/_rels/slide7.xml.rels><?xml version="1.0" encoding="UTF-8" standalone="yes"?>
<Relationships xmlns="http://schemas.openxmlformats.org/package/2006/relationships"><Relationship Id="rId2" Type="http://schemas.openxmlformats.org/officeDocument/2006/relationships/image" Target="../media/image7.jpeg"/><Relationship Id="rId1" Type="http://schemas.openxmlformats.org/officeDocument/2006/relationships/slideLayout" Target="../slideLayouts/slideLayout2.xml"/></Relationships>
</file>

<file path=ppt/slides/_rels/slide8.xml.rels><?xml version="1.0" encoding="UTF-8" standalone="yes"?>
<Relationships xmlns="http://schemas.openxmlformats.org/package/2006/relationships"><Relationship Id="rId2" Type="http://schemas.openxmlformats.org/officeDocument/2006/relationships/notesSlide" Target="../notesSlides/notesSlide2.xml"/><Relationship Id="rId1" Type="http://schemas.openxmlformats.org/officeDocument/2006/relationships/slideLayout" Target="../slideLayouts/slideLayout7.xml"/></Relationships>
</file>

<file path=ppt/slides/_rels/slide9.xml.rels><?xml version="1.0" encoding="UTF-8" standalone="yes"?>
<Relationships xmlns="http://schemas.openxmlformats.org/package/2006/relationships"><Relationship Id="rId2" Type="http://schemas.openxmlformats.org/officeDocument/2006/relationships/image" Target="../media/image8.png"/><Relationship Id="rId1" Type="http://schemas.openxmlformats.org/officeDocument/2006/relationships/slideLayout" Target="../slideLayouts/slideLayout2.xml"/></Relationships>
</file>

<file path=ppt/slides/_rels/slide10.xml.rels><?xml version="1.0" encoding="UTF-8" standalone="yes"?>
<Relationships xmlns="http://schemas.openxmlformats.org/package/2006/relationships"><Relationship Id="rId3" Type="http://schemas.openxmlformats.org/officeDocument/2006/relationships/image" Target="../media/image10.jpeg"/><Relationship Id="rId2" Type="http://schemas.openxmlformats.org/officeDocument/2006/relationships/image" Target="../media/image9.jpeg"/><Relationship Id="rId1" Type="http://schemas.openxmlformats.org/officeDocument/2006/relationships/slideLayout" Target="../slideLayouts/slideLayout2.xml"/></Relationships>
</file>

<file path=ppt/slides/_rels/slide11.xml.rels><?xml version="1.0" encoding="UTF-8" standalone="yes"?>
<Relationships xmlns="http://schemas.openxmlformats.org/package/2006/relationships"><Relationship Id="rId2" Type="http://schemas.openxmlformats.org/officeDocument/2006/relationships/image" Target="../media/image11.jpeg"/><Relationship Id="rId1" Type="http://schemas.openxmlformats.org/officeDocument/2006/relationships/slideLayout" Target="../slideLayouts/slideLayout2.xml"/></Relationships>
</file>

<file path=ppt/slides/_rels/slide12.xml.rels><?xml version="1.0" encoding="UTF-8" standalone="yes"?>
<Relationships xmlns="http://schemas.openxmlformats.org/package/2006/relationships"><Relationship Id="rId3" Type="http://schemas.openxmlformats.org/officeDocument/2006/relationships/image" Target="../media/image13.jpeg"/><Relationship Id="rId2" Type="http://schemas.openxmlformats.org/officeDocument/2006/relationships/image" Target="../media/image12.jpeg"/><Relationship Id="rId1" Type="http://schemas.openxmlformats.org/officeDocument/2006/relationships/slideLayout" Target="../slideLayouts/slideLayout2.xml"/></Relationships>
</file>

<file path=ppt/slides/_rels/slide13.xml.rels><?xml version="1.0" encoding="UTF-8" standalone="yes"?>
<Relationships xmlns="http://schemas.openxmlformats.org/package/2006/relationships"><Relationship Id="rId3" Type="http://schemas.openxmlformats.org/officeDocument/2006/relationships/image" Target="../media/image15.jpeg"/><Relationship Id="rId2" Type="http://schemas.openxmlformats.org/officeDocument/2006/relationships/image" Target="../media/image14.jpeg"/><Relationship Id="rId1" Type="http://schemas.openxmlformats.org/officeDocument/2006/relationships/slideLayout" Target="../slideLayouts/slideLayout7.xml"/><Relationship Id="rId4" Type="http://schemas.openxmlformats.org/officeDocument/2006/relationships/image" Target="../media/image16.jpeg"/></Relationships>
</file>

<file path=ppt/slides/_rels/slide14.xml.rels><?xml version="1.0" encoding="UTF-8" standalone="yes"?>
<Relationships xmlns="http://schemas.openxmlformats.org/package/2006/relationships"><Relationship Id="rId3" Type="http://schemas.openxmlformats.org/officeDocument/2006/relationships/image" Target="../media/image18.jpeg"/><Relationship Id="rId2" Type="http://schemas.openxmlformats.org/officeDocument/2006/relationships/image" Target="../media/image17.jpeg"/><Relationship Id="rId1" Type="http://schemas.openxmlformats.org/officeDocument/2006/relationships/slideLayout" Target="../slideLayouts/slideLayout7.xml"/></Relationships>
</file>

<file path=ppt/slides/_rels/slide15.xml.rels><?xml version="1.0" encoding="UTF-8" standalone="yes"?>
<Relationships xmlns="http://schemas.openxmlformats.org/package/2006/relationships"><Relationship Id="rId2" Type="http://schemas.openxmlformats.org/officeDocument/2006/relationships/image" Target="../media/image19.jpeg"/><Relationship Id="rId1" Type="http://schemas.openxmlformats.org/officeDocument/2006/relationships/slideLayout" Target="../slideLayouts/slideLayout2.xml"/></Relationships>
</file>

<file path=ppt/slides/_rels/slide16.xml.rels><?xml version="1.0" encoding="UTF-8" standalone="yes"?>
<Relationships xmlns="http://schemas.openxmlformats.org/package/2006/relationships"><Relationship Id="rId2" Type="http://schemas.openxmlformats.org/officeDocument/2006/relationships/image" Target="../media/image20.jpeg"/><Relationship Id="rId1" Type="http://schemas.openxmlformats.org/officeDocument/2006/relationships/slideLayout" Target="../slideLayouts/slideLayout2.xml"/></Relationships>
</file>

<file path=ppt/slides/_rels/slide17.xml.rels><?xml version="1.0" encoding="UTF-8" standalone="yes"?>
<Relationships xmlns="http://schemas.openxmlformats.org/package/2006/relationships"><Relationship Id="rId3" Type="http://schemas.openxmlformats.org/officeDocument/2006/relationships/image" Target="../media/image22.png"/><Relationship Id="rId2" Type="http://schemas.openxmlformats.org/officeDocument/2006/relationships/image" Target="../media/image21.jpg"/><Relationship Id="rId1" Type="http://schemas.openxmlformats.org/officeDocument/2006/relationships/slideLayout" Target="../slideLayouts/slideLayout7.xml"/><Relationship Id="rId4" Type="http://schemas.openxmlformats.org/officeDocument/2006/relationships/image" Target="../media/image23.jpeg"/></Relationships>
</file>

<file path=ppt/slides/_rels/slide18.xml.rels><?xml version="1.0" encoding="UTF-8" standalone="yes"?>
<Relationships xmlns="http://schemas.openxmlformats.org/package/2006/relationships"><Relationship Id="rId3" Type="http://schemas.openxmlformats.org/officeDocument/2006/relationships/image" Target="../media/image25.jpg"/><Relationship Id="rId2" Type="http://schemas.openxmlformats.org/officeDocument/2006/relationships/image" Target="../media/image24.jpg"/><Relationship Id="rId1" Type="http://schemas.openxmlformats.org/officeDocument/2006/relationships/slideLayout" Target="../slideLayouts/slideLayout7.xml"/><Relationship Id="rId5" Type="http://schemas.openxmlformats.org/officeDocument/2006/relationships/hyperlink" Target="http://www.michaelagmichaud.com/index.html" TargetMode="External"/><Relationship Id="rId4" Type="http://schemas.openxmlformats.org/officeDocument/2006/relationships/image" Target="../media/image26.jpg"/></Relationships>
</file>

<file path=ppt/slides/_rels/slide19.xml.rels><?xml version="1.0" encoding="UTF-8" standalone="yes"?>
<Relationships xmlns="http://schemas.openxmlformats.org/package/2006/relationships"><Relationship Id="rId3" Type="http://schemas.openxmlformats.org/officeDocument/2006/relationships/image" Target="../media/image28.png"/><Relationship Id="rId2" Type="http://schemas.openxmlformats.org/officeDocument/2006/relationships/image" Target="../media/image27.jpeg"/><Relationship Id="rId1" Type="http://schemas.openxmlformats.org/officeDocument/2006/relationships/slideLayout" Target="../slideLayouts/slideLayout6.xml"/></Relationships>
</file>

<file path=ppt/slides/_rels/slide20.xml.rels><?xml version="1.0" encoding="UTF-8" standalone="yes"?>
<Relationships xmlns="http://schemas.openxmlformats.org/package/2006/relationships"><Relationship Id="rId2" Type="http://schemas.openxmlformats.org/officeDocument/2006/relationships/image" Target="../media/image29.png"/><Relationship Id="rId1" Type="http://schemas.openxmlformats.org/officeDocument/2006/relationships/slideLayout" Target="../slideLayouts/slideLayout7.xml"/></Relationships>
</file>

<file path=ppt/slides/_rels/slide21.xml.rels><?xml version="1.0" encoding="UTF-8" standalone="yes"?>
<Relationships xmlns="http://schemas.openxmlformats.org/package/2006/relationships"><Relationship Id="rId2" Type="http://schemas.openxmlformats.org/officeDocument/2006/relationships/notesSlide" Target="../notesSlides/notesSlide3.xml"/><Relationship Id="rId1" Type="http://schemas.openxmlformats.org/officeDocument/2006/relationships/slideLayout" Target="../slideLayouts/slideLayout2.xml"/></Relationships>
</file>

<file path=ppt/slides/_rels/slide22.xml.rels><?xml version="1.0" encoding="UTF-8" standalone="yes"?>
<Relationships xmlns="http://schemas.openxmlformats.org/package/2006/relationships"><Relationship Id="rId2" Type="http://schemas.openxmlformats.org/officeDocument/2006/relationships/notesSlide" Target="../notesSlides/notesSlide4.xml"/><Relationship Id="rId1" Type="http://schemas.openxmlformats.org/officeDocument/2006/relationships/slideLayout" Target="../slideLayouts/slideLayout2.xml"/></Relationships>
</file>

<file path=ppt/slides/_rels/slide23.xml.rels><?xml version="1.0" encoding="UTF-8" standalone="yes"?>
<Relationships xmlns="http://schemas.openxmlformats.org/package/2006/relationships"><Relationship Id="rId2" Type="http://schemas.openxmlformats.org/officeDocument/2006/relationships/notesSlide" Target="../notesSlides/notesSlide5.xml"/><Relationship Id="rId1" Type="http://schemas.openxmlformats.org/officeDocument/2006/relationships/slideLayout" Target="../slideLayouts/slideLayout2.xml"/></Relationships>
</file>

<file path=ppt/slides/_rels/slide2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7.xml.rels><?xml version="1.0" encoding="UTF-8" standalone="yes"?>
<Relationships xmlns="http://schemas.openxmlformats.org/package/2006/relationships"><Relationship Id="rId3" Type="http://schemas.openxmlformats.org/officeDocument/2006/relationships/image" Target="../media/image30.jpeg"/><Relationship Id="rId2" Type="http://schemas.openxmlformats.org/officeDocument/2006/relationships/notesSlide" Target="../notesSlides/notesSlide6.xml"/><Relationship Id="rId1" Type="http://schemas.openxmlformats.org/officeDocument/2006/relationships/slideLayout" Target="../slideLayouts/slideLayout6.xml"/><Relationship Id="rId4" Type="http://schemas.openxmlformats.org/officeDocument/2006/relationships/image" Target="../media/image31.jpeg"/></Relationships>
</file>

<file path=ppt/slides/_rels/slide38.xml.rels><?xml version="1.0" encoding="UTF-8" standalone="yes"?>
<Relationships xmlns="http://schemas.openxmlformats.org/package/2006/relationships"><Relationship Id="rId3" Type="http://schemas.openxmlformats.org/officeDocument/2006/relationships/image" Target="../media/image31.jpeg"/><Relationship Id="rId2" Type="http://schemas.openxmlformats.org/officeDocument/2006/relationships/notesSlide" Target="../notesSlides/notesSlide7.xml"/><Relationship Id="rId1" Type="http://schemas.openxmlformats.org/officeDocument/2006/relationships/slideLayout" Target="../slideLayouts/slideLayout2.xml"/></Relationships>
</file>

<file path=ppt/slides/_rels/slide39.xml.rels><?xml version="1.0" encoding="UTF-8" standalone="yes"?>
<Relationships xmlns="http://schemas.openxmlformats.org/package/2006/relationships"><Relationship Id="rId2" Type="http://schemas.openxmlformats.org/officeDocument/2006/relationships/notesSlide" Target="../notesSlides/notesSlide8.xml"/><Relationship Id="rId1" Type="http://schemas.openxmlformats.org/officeDocument/2006/relationships/slideLayout" Target="../slideLayouts/slideLayout2.xml"/></Relationships>
</file>

<file path=ppt/slides/_rels/slide40.xml.rels><?xml version="1.0" encoding="UTF-8" standalone="yes"?>
<Relationships xmlns="http://schemas.openxmlformats.org/package/2006/relationships"><Relationship Id="rId2" Type="http://schemas.openxmlformats.org/officeDocument/2006/relationships/image" Target="../media/image32.jpg"/><Relationship Id="rId1" Type="http://schemas.openxmlformats.org/officeDocument/2006/relationships/slideLayout" Target="../slideLayouts/slideLayout2.xml"/></Relationships>
</file>

<file path=ppt/slides/_rels/slide41.xml.rels><?xml version="1.0" encoding="UTF-8" standalone="yes"?>
<Relationships xmlns="http://schemas.openxmlformats.org/package/2006/relationships"><Relationship Id="rId3" Type="http://schemas.openxmlformats.org/officeDocument/2006/relationships/image" Target="../media/image33.jpg"/><Relationship Id="rId2" Type="http://schemas.openxmlformats.org/officeDocument/2006/relationships/notesSlide" Target="../notesSlides/notesSlide9.xml"/><Relationship Id="rId1" Type="http://schemas.openxmlformats.org/officeDocument/2006/relationships/slideLayout" Target="../slideLayouts/slideLayout6.xml"/></Relationships>
</file>

<file path=ppt/slides/_rels/slide42.xml.rels><?xml version="1.0" encoding="UTF-8" standalone="yes"?>
<Relationships xmlns="http://schemas.openxmlformats.org/package/2006/relationships"><Relationship Id="rId3" Type="http://schemas.openxmlformats.org/officeDocument/2006/relationships/image" Target="../media/image35.jpg"/><Relationship Id="rId2" Type="http://schemas.openxmlformats.org/officeDocument/2006/relationships/image" Target="../media/image34.jpg"/><Relationship Id="rId1" Type="http://schemas.openxmlformats.org/officeDocument/2006/relationships/slideLayout" Target="../slideLayouts/slideLayout7.xml"/></Relationships>
</file>

<file path=ppt/slides/_rels/slide43.xml.rels><?xml version="1.0" encoding="UTF-8" standalone="yes"?>
<Relationships xmlns="http://schemas.openxmlformats.org/package/2006/relationships"><Relationship Id="rId3" Type="http://schemas.openxmlformats.org/officeDocument/2006/relationships/image" Target="../media/image37.jpg"/><Relationship Id="rId2" Type="http://schemas.openxmlformats.org/officeDocument/2006/relationships/image" Target="../media/image36.jpg"/><Relationship Id="rId1" Type="http://schemas.openxmlformats.org/officeDocument/2006/relationships/slideLayout" Target="../slideLayouts/slideLayout7.xml"/></Relationships>
</file>

<file path=ppt/slides/_rels/slide44.xml.rels><?xml version="1.0" encoding="UTF-8" standalone="yes"?>
<Relationships xmlns="http://schemas.openxmlformats.org/package/2006/relationships"><Relationship Id="rId2" Type="http://schemas.openxmlformats.org/officeDocument/2006/relationships/image" Target="../media/image38.jpg"/><Relationship Id="rId1" Type="http://schemas.openxmlformats.org/officeDocument/2006/relationships/slideLayout" Target="../slideLayouts/slideLayout7.xml"/></Relationships>
</file>

<file path=ppt/slides/_rels/slide45.xml.rels><?xml version="1.0" encoding="UTF-8" standalone="yes"?>
<Relationships xmlns="http://schemas.openxmlformats.org/package/2006/relationships"><Relationship Id="rId2" Type="http://schemas.openxmlformats.org/officeDocument/2006/relationships/image" Target="../media/image39.jpg"/><Relationship Id="rId1" Type="http://schemas.openxmlformats.org/officeDocument/2006/relationships/slideLayout" Target="../slideLayouts/slideLayout7.xml"/></Relationships>
</file>

<file path=ppt/slides/_rels/slide46.xml.rels><?xml version="1.0" encoding="UTF-8" standalone="yes"?>
<Relationships xmlns="http://schemas.openxmlformats.org/package/2006/relationships"><Relationship Id="rId2" Type="http://schemas.openxmlformats.org/officeDocument/2006/relationships/image" Target="../media/image40.jpg"/><Relationship Id="rId1" Type="http://schemas.openxmlformats.org/officeDocument/2006/relationships/slideLayout" Target="../slideLayouts/slideLayout7.xml"/></Relationships>
</file>

<file path=ppt/slides/_rels/slide47.xml.rels><?xml version="1.0" encoding="UTF-8" standalone="yes"?>
<Relationships xmlns="http://schemas.openxmlformats.org/package/2006/relationships"><Relationship Id="rId2" Type="http://schemas.openxmlformats.org/officeDocument/2006/relationships/image" Target="../media/image41.jpg"/><Relationship Id="rId1" Type="http://schemas.openxmlformats.org/officeDocument/2006/relationships/slideLayout" Target="../slideLayouts/slideLayout7.xml"/></Relationships>
</file>

<file path=ppt/slides/_rels/slide48.xml.rels><?xml version="1.0" encoding="UTF-8" standalone="yes"?>
<Relationships xmlns="http://schemas.openxmlformats.org/package/2006/relationships"><Relationship Id="rId2" Type="http://schemas.openxmlformats.org/officeDocument/2006/relationships/image" Target="../media/image42.jpg"/><Relationship Id="rId1" Type="http://schemas.openxmlformats.org/officeDocument/2006/relationships/slideLayout" Target="../slideLayouts/slideLayout7.xml"/></Relationships>
</file>

<file path=ppt/slides/_rels/slide49.xml.rels><?xml version="1.0" encoding="UTF-8" standalone="yes"?>
<Relationships xmlns="http://schemas.openxmlformats.org/package/2006/relationships"><Relationship Id="rId3" Type="http://schemas.openxmlformats.org/officeDocument/2006/relationships/image" Target="../media/image44.jpeg"/><Relationship Id="rId2" Type="http://schemas.openxmlformats.org/officeDocument/2006/relationships/image" Target="../media/image43.jpeg"/><Relationship Id="rId1" Type="http://schemas.openxmlformats.org/officeDocument/2006/relationships/slideLayout" Target="../slideLayouts/slideLayout7.xml"/></Relationships>
</file>

<file path=ppt/slides/_rels/slide50.xml.rels><?xml version="1.0" encoding="UTF-8" standalone="yes"?>
<Relationships xmlns="http://schemas.openxmlformats.org/package/2006/relationships"><Relationship Id="rId2" Type="http://schemas.openxmlformats.org/officeDocument/2006/relationships/image" Target="../media/image45.jpg"/><Relationship Id="rId1" Type="http://schemas.openxmlformats.org/officeDocument/2006/relationships/slideLayout" Target="../slideLayouts/slideLayout7.xml"/></Relationships>
</file>

<file path=ppt/slides/_rels/slide51.xml.rels><?xml version="1.0" encoding="UTF-8" standalone="yes"?>
<Relationships xmlns="http://schemas.openxmlformats.org/package/2006/relationships"><Relationship Id="rId2" Type="http://schemas.openxmlformats.org/officeDocument/2006/relationships/image" Target="../media/image46.jpeg"/><Relationship Id="rId1" Type="http://schemas.openxmlformats.org/officeDocument/2006/relationships/slideLayout" Target="../slideLayouts/slideLayout7.xml"/></Relationships>
</file>

<file path=ppt/slides/_rels/slide52.xml.rels><?xml version="1.0" encoding="UTF-8" standalone="yes"?>
<Relationships xmlns="http://schemas.openxmlformats.org/package/2006/relationships"><Relationship Id="rId2" Type="http://schemas.openxmlformats.org/officeDocument/2006/relationships/image" Target="../media/image47.jpeg"/><Relationship Id="rId1" Type="http://schemas.openxmlformats.org/officeDocument/2006/relationships/slideLayout" Target="../slideLayouts/slideLayout7.xml"/></Relationships>
</file>

<file path=ppt/slides/_rels/slide53.xml.rels><?xml version="1.0" encoding="UTF-8" standalone="yes"?>
<Relationships xmlns="http://schemas.openxmlformats.org/package/2006/relationships"><Relationship Id="rId3" Type="http://schemas.openxmlformats.org/officeDocument/2006/relationships/image" Target="../media/image49.jpg"/><Relationship Id="rId2" Type="http://schemas.openxmlformats.org/officeDocument/2006/relationships/image" Target="../media/image48.jpg"/><Relationship Id="rId1" Type="http://schemas.openxmlformats.org/officeDocument/2006/relationships/slideLayout" Target="../slideLayouts/slideLayout7.xml"/></Relationships>
</file>

<file path=ppt/slides/_rels/slide54.xml.rels><?xml version="1.0" encoding="UTF-8" standalone="yes"?>
<Relationships xmlns="http://schemas.openxmlformats.org/package/2006/relationships"><Relationship Id="rId2" Type="http://schemas.openxmlformats.org/officeDocument/2006/relationships/image" Target="../media/image50.jpg"/><Relationship Id="rId1" Type="http://schemas.openxmlformats.org/officeDocument/2006/relationships/slideLayout" Target="../slideLayouts/slideLayout7.xml"/></Relationships>
</file>

<file path=ppt/slides/_rels/slide55.xml.rels><?xml version="1.0" encoding="UTF-8" standalone="yes"?>
<Relationships xmlns="http://schemas.openxmlformats.org/package/2006/relationships"><Relationship Id="rId2" Type="http://schemas.openxmlformats.org/officeDocument/2006/relationships/image" Target="../media/image51.jpg"/><Relationship Id="rId1" Type="http://schemas.openxmlformats.org/officeDocument/2006/relationships/slideLayout" Target="../slideLayouts/slideLayout7.xml"/></Relationships>
</file>

<file path=ppt/slides/_rels/slide56.xml.rels><?xml version="1.0" encoding="UTF-8" standalone="yes"?>
<Relationships xmlns="http://schemas.openxmlformats.org/package/2006/relationships"><Relationship Id="rId2" Type="http://schemas.openxmlformats.org/officeDocument/2006/relationships/image" Target="../media/image52.png"/><Relationship Id="rId1" Type="http://schemas.openxmlformats.org/officeDocument/2006/relationships/slideLayout" Target="../slideLayouts/slideLayout7.xml"/></Relationships>
</file>

<file path=ppt/slides/_rels/slide57.xml.rels><?xml version="1.0" encoding="UTF-8" standalone="yes"?>
<Relationships xmlns="http://schemas.openxmlformats.org/package/2006/relationships"><Relationship Id="rId3" Type="http://schemas.openxmlformats.org/officeDocument/2006/relationships/image" Target="../media/image53.jpeg"/><Relationship Id="rId2" Type="http://schemas.openxmlformats.org/officeDocument/2006/relationships/notesSlide" Target="../notesSlides/notesSlide10.xml"/><Relationship Id="rId1" Type="http://schemas.openxmlformats.org/officeDocument/2006/relationships/slideLayout" Target="../slideLayouts/slideLayout7.xml"/><Relationship Id="rId4" Type="http://schemas.openxmlformats.org/officeDocument/2006/relationships/image" Target="../media/image54.png"/></Relationships>
</file>

<file path=ppt/slides/_rels/slide58.xml.rels><?xml version="1.0" encoding="UTF-8" standalone="yes"?>
<Relationships xmlns="http://schemas.openxmlformats.org/package/2006/relationships"><Relationship Id="rId3" Type="http://schemas.openxmlformats.org/officeDocument/2006/relationships/image" Target="../media/image55.jpeg"/><Relationship Id="rId2" Type="http://schemas.openxmlformats.org/officeDocument/2006/relationships/notesSlide" Target="../notesSlides/notesSlide11.xml"/><Relationship Id="rId1" Type="http://schemas.openxmlformats.org/officeDocument/2006/relationships/slideLayout" Target="../slideLayouts/slideLayout6.xml"/><Relationship Id="rId5" Type="http://schemas.openxmlformats.org/officeDocument/2006/relationships/image" Target="../media/image57.jpeg"/><Relationship Id="rId4" Type="http://schemas.openxmlformats.org/officeDocument/2006/relationships/image" Target="../media/image56.png"/></Relationships>
</file>

<file path=ppt/slides/_rels/slide59.xml.rels><?xml version="1.0" encoding="UTF-8" standalone="yes"?>
<Relationships xmlns="http://schemas.openxmlformats.org/package/2006/relationships"><Relationship Id="rId3" Type="http://schemas.openxmlformats.org/officeDocument/2006/relationships/image" Target="../media/image58.jpeg"/><Relationship Id="rId2" Type="http://schemas.openxmlformats.org/officeDocument/2006/relationships/notesSlide" Target="../notesSlides/notesSlide12.xml"/><Relationship Id="rId1" Type="http://schemas.openxmlformats.org/officeDocument/2006/relationships/slideLayout" Target="../slideLayouts/slideLayout6.xml"/></Relationships>
</file>

<file path=ppt/slides/_rels/slide60.xml.rels><?xml version="1.0" encoding="UTF-8" standalone="yes"?>
<Relationships xmlns="http://schemas.openxmlformats.org/package/2006/relationships"><Relationship Id="rId3" Type="http://schemas.openxmlformats.org/officeDocument/2006/relationships/hyperlink" Target="http://www.movies.com/movie-news/ridley-scott-prometheus-interview/8232" TargetMode="External"/><Relationship Id="rId2" Type="http://schemas.openxmlformats.org/officeDocument/2006/relationships/notesSlide" Target="../notesSlides/notesSlide13.xml"/><Relationship Id="rId1" Type="http://schemas.openxmlformats.org/officeDocument/2006/relationships/slideLayout" Target="../slideLayouts/slideLayout2.xml"/></Relationships>
</file>

<file path=ppt/slides/_rels/slide61.xml.rels><?xml version="1.0" encoding="UTF-8" standalone="yes"?>
<Relationships xmlns="http://schemas.openxmlformats.org/package/2006/relationships"><Relationship Id="rId2" Type="http://schemas.openxmlformats.org/officeDocument/2006/relationships/notesSlide" Target="../notesSlides/notesSlide14.xml"/><Relationship Id="rId1" Type="http://schemas.openxmlformats.org/officeDocument/2006/relationships/slideLayout" Target="../slideLayouts/slideLayout2.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ctrTitle"/>
          </p:nvPr>
        </p:nvSpPr>
        <p:spPr/>
        <p:txBody>
          <a:bodyPr/>
          <a:lstStyle/>
          <a:p>
            <a:r>
              <a:rPr lang="en-US" sz="4000" dirty="0" smtClean="0"/>
              <a:t>Science fiction &amp; </a:t>
            </a:r>
            <a:br>
              <a:rPr lang="en-US" sz="4000" dirty="0" smtClean="0"/>
            </a:br>
            <a:r>
              <a:rPr lang="en-US" sz="4000" dirty="0" smtClean="0"/>
              <a:t>cinematic  </a:t>
            </a:r>
            <a:br>
              <a:rPr lang="en-US" sz="4000" dirty="0" smtClean="0"/>
            </a:br>
            <a:r>
              <a:rPr lang="en-US" sz="4000" dirty="0" smtClean="0"/>
              <a:t>theology</a:t>
            </a:r>
            <a:endParaRPr lang="en-US" sz="4000" dirty="0"/>
          </a:p>
        </p:txBody>
      </p:sp>
      <p:sp>
        <p:nvSpPr>
          <p:cNvPr id="3" name="Subtitle 2"/>
          <p:cNvSpPr>
            <a:spLocks noGrp="1"/>
          </p:cNvSpPr>
          <p:nvPr>
            <p:ph type="subTitle" idx="1"/>
          </p:nvPr>
        </p:nvSpPr>
        <p:spPr>
          <a:xfrm>
            <a:off x="685800" y="3886200"/>
            <a:ext cx="6400800" cy="1752600"/>
          </a:xfrm>
        </p:spPr>
        <p:txBody>
          <a:bodyPr/>
          <a:lstStyle/>
          <a:p>
            <a:r>
              <a:rPr lang="en-US" dirty="0"/>
              <a:t>Pop Culture as High </a:t>
            </a:r>
            <a:r>
              <a:rPr lang="en-US" dirty="0" smtClean="0"/>
              <a:t>Priestly Mediator </a:t>
            </a:r>
            <a:r>
              <a:rPr lang="en-US" dirty="0"/>
              <a:t>of the </a:t>
            </a:r>
            <a:r>
              <a:rPr lang="en-US" dirty="0" smtClean="0"/>
              <a:t/>
            </a:r>
            <a:br>
              <a:rPr lang="en-US" dirty="0" smtClean="0"/>
            </a:br>
            <a:r>
              <a:rPr lang="en-US" dirty="0" smtClean="0"/>
              <a:t>Post-Christian </a:t>
            </a:r>
            <a:r>
              <a:rPr lang="en-US" dirty="0"/>
              <a:t>Religious Worldview</a:t>
            </a:r>
          </a:p>
        </p:txBody>
      </p:sp>
    </p:spTree>
    <p:extLst>
      <p:ext uri="{BB962C8B-B14F-4D97-AF65-F5344CB8AC3E}">
        <p14:creationId xmlns:p14="http://schemas.microsoft.com/office/powerpoint/2010/main" val="3512366411"/>
      </p:ext>
    </p:extLst>
  </p:cSld>
  <p:clrMapOvr>
    <a:masterClrMapping/>
  </p:clrMapOvr>
  <p:transition spd="slow">
    <p:wipe/>
  </p:transition>
  <p:timing>
    <p:tnLst>
      <p:par>
        <p:cTn id="1" dur="indefinite" restart="never" nodeType="tmRoot"/>
      </p:par>
    </p:tnLst>
  </p:timing>
</p:sld>
</file>

<file path=ppt/slides/slide2.xml><?xml version="1.0" encoding="utf-8"?>
<p:sld xmlns:a="http://schemas.openxmlformats.org/drawingml/2006/main" xmlns:r="http://schemas.openxmlformats.org/officeDocument/2006/relationships" xmlns:p="http://schemas.openxmlformats.org/presentationml/2006/main">
  <p:cSld>
    <p:bg>
      <p:bgPr>
        <a:solidFill>
          <a:schemeClr val="tx2"/>
        </a:solidFill>
        <a:effectLst/>
      </p:bgPr>
    </p:bg>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a:bodyPr>
          <a:lstStyle/>
          <a:p>
            <a:r>
              <a:rPr lang="en-US" sz="4400" b="1" dirty="0" smtClean="0">
                <a:solidFill>
                  <a:schemeClr val="bg1"/>
                </a:solidFill>
              </a:rPr>
              <a:t>Post-Christian Theology</a:t>
            </a:r>
            <a:endParaRPr lang="en-US" sz="4400" b="1" dirty="0">
              <a:solidFill>
                <a:schemeClr val="bg1"/>
              </a:solidFill>
            </a:endParaRPr>
          </a:p>
        </p:txBody>
      </p:sp>
      <p:sp>
        <p:nvSpPr>
          <p:cNvPr id="3" name="Content Placeholder 2"/>
          <p:cNvSpPr>
            <a:spLocks noGrp="1"/>
          </p:cNvSpPr>
          <p:nvPr>
            <p:ph idx="1"/>
          </p:nvPr>
        </p:nvSpPr>
        <p:spPr>
          <a:xfrm>
            <a:off x="457200" y="1905000"/>
            <a:ext cx="8229600" cy="4572000"/>
          </a:xfrm>
        </p:spPr>
        <p:txBody>
          <a:bodyPr>
            <a:normAutofit/>
          </a:bodyPr>
          <a:lstStyle/>
          <a:p>
            <a:pPr marL="605790" indent="-514350">
              <a:lnSpc>
                <a:spcPct val="200000"/>
              </a:lnSpc>
              <a:buClr>
                <a:schemeClr val="bg1"/>
              </a:buClr>
              <a:buFont typeface="+mj-lt"/>
              <a:buAutoNum type="arabicPeriod"/>
              <a:defRPr/>
            </a:pPr>
            <a:r>
              <a:rPr lang="en-US" altLang="en-US" sz="3600" b="1" dirty="0" smtClean="0">
                <a:solidFill>
                  <a:schemeClr val="bg1"/>
                </a:solidFill>
              </a:rPr>
              <a:t>Who or What is/are the Deity/Deities?</a:t>
            </a:r>
            <a:endParaRPr lang="en-US" altLang="en-US" sz="3600" b="1" dirty="0">
              <a:solidFill>
                <a:schemeClr val="bg1"/>
              </a:solidFill>
            </a:endParaRPr>
          </a:p>
          <a:p>
            <a:pPr marL="605790" indent="-514350">
              <a:lnSpc>
                <a:spcPct val="200000"/>
              </a:lnSpc>
              <a:buClr>
                <a:schemeClr val="bg1"/>
              </a:buClr>
              <a:buFont typeface="+mj-lt"/>
              <a:buAutoNum type="arabicPeriod"/>
              <a:defRPr/>
            </a:pPr>
            <a:r>
              <a:rPr lang="en-US" altLang="en-US" sz="3600" b="1" dirty="0" smtClean="0">
                <a:solidFill>
                  <a:schemeClr val="bg1"/>
                </a:solidFill>
              </a:rPr>
              <a:t>What </a:t>
            </a:r>
            <a:r>
              <a:rPr lang="en-US" altLang="en-US" sz="3600" b="1" dirty="0">
                <a:solidFill>
                  <a:schemeClr val="bg1"/>
                </a:solidFill>
              </a:rPr>
              <a:t>is the </a:t>
            </a:r>
            <a:r>
              <a:rPr lang="en-US" altLang="en-US" sz="3600" b="1" dirty="0" smtClean="0">
                <a:solidFill>
                  <a:schemeClr val="bg1"/>
                </a:solidFill>
              </a:rPr>
              <a:t>Salvation </a:t>
            </a:r>
            <a:r>
              <a:rPr lang="en-US" altLang="en-US" sz="3600" b="1" dirty="0">
                <a:solidFill>
                  <a:schemeClr val="bg1"/>
                </a:solidFill>
              </a:rPr>
              <a:t>of </a:t>
            </a:r>
            <a:r>
              <a:rPr lang="en-US" altLang="en-US" sz="3600" b="1" dirty="0" smtClean="0">
                <a:solidFill>
                  <a:schemeClr val="bg1"/>
                </a:solidFill>
              </a:rPr>
              <a:t>humankind?</a:t>
            </a:r>
          </a:p>
          <a:p>
            <a:pPr marL="605790" indent="-514350">
              <a:lnSpc>
                <a:spcPct val="200000"/>
              </a:lnSpc>
              <a:buClr>
                <a:schemeClr val="bg1"/>
              </a:buClr>
              <a:buFont typeface="+mj-lt"/>
              <a:buAutoNum type="arabicPeriod"/>
              <a:defRPr/>
            </a:pPr>
            <a:r>
              <a:rPr lang="en-US" altLang="en-US" sz="3600" b="1" dirty="0" smtClean="0">
                <a:solidFill>
                  <a:schemeClr val="bg1"/>
                </a:solidFill>
              </a:rPr>
              <a:t>How is this theology communicated?</a:t>
            </a:r>
          </a:p>
        </p:txBody>
      </p:sp>
    </p:spTree>
    <p:extLst>
      <p:ext uri="{BB962C8B-B14F-4D97-AF65-F5344CB8AC3E}">
        <p14:creationId xmlns:p14="http://schemas.microsoft.com/office/powerpoint/2010/main" val="4028065404"/>
      </p:ext>
    </p:extLst>
  </p:cSld>
  <p:clrMapOvr>
    <a:masterClrMapping/>
  </p:clrMapOvr>
  <p:timing>
    <p:tnLst>
      <p:par>
        <p:cTn id="1" dur="indefinite" restart="never" nodeType="tmRoot"/>
      </p:par>
    </p:tnLst>
  </p:timing>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a:bodyPr>
          <a:lstStyle/>
          <a:p>
            <a:r>
              <a:rPr lang="en-US" altLang="en-US" dirty="0"/>
              <a:t>Who or What is/are the Deity/Deities</a:t>
            </a:r>
            <a:r>
              <a:rPr lang="en-US" altLang="en-US" dirty="0" smtClean="0"/>
              <a:t>?</a:t>
            </a:r>
            <a:endParaRPr lang="en-US" dirty="0"/>
          </a:p>
        </p:txBody>
      </p:sp>
    </p:spTree>
    <p:extLst>
      <p:ext uri="{BB962C8B-B14F-4D97-AF65-F5344CB8AC3E}">
        <p14:creationId xmlns:p14="http://schemas.microsoft.com/office/powerpoint/2010/main" val="570660373"/>
      </p:ext>
    </p:extLst>
  </p:cSld>
  <p:clrMapOvr>
    <a:masterClrMapping/>
  </p:clrMapOvr>
  <p:timing>
    <p:tnLst>
      <p:par>
        <p:cTn id="1" dur="indefinite" restart="never" nodeType="tmRoot"/>
      </p:par>
    </p:tnLst>
  </p:timing>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a:bodyPr>
          <a:lstStyle/>
          <a:p>
            <a:r>
              <a:rPr lang="en-US" altLang="en-US" dirty="0"/>
              <a:t>Who or What is/are the Deity/Deities</a:t>
            </a:r>
            <a:r>
              <a:rPr lang="en-US" altLang="en-US" dirty="0" smtClean="0"/>
              <a:t>?</a:t>
            </a:r>
            <a:endParaRPr lang="en-US" dirty="0"/>
          </a:p>
        </p:txBody>
      </p:sp>
      <p:sp>
        <p:nvSpPr>
          <p:cNvPr id="3" name="Content Placeholder 2"/>
          <p:cNvSpPr>
            <a:spLocks noGrp="1"/>
          </p:cNvSpPr>
          <p:nvPr>
            <p:ph idx="1"/>
          </p:nvPr>
        </p:nvSpPr>
        <p:spPr>
          <a:xfrm>
            <a:off x="457200" y="1600200"/>
            <a:ext cx="3124200" cy="4876800"/>
          </a:xfrm>
        </p:spPr>
        <p:txBody>
          <a:bodyPr>
            <a:normAutofit/>
          </a:bodyPr>
          <a:lstStyle/>
          <a:p>
            <a:r>
              <a:rPr lang="en-US" sz="4000" b="1" dirty="0" smtClean="0">
                <a:solidFill>
                  <a:schemeClr val="tx2"/>
                </a:solidFill>
              </a:rPr>
              <a:t>Nature</a:t>
            </a:r>
          </a:p>
          <a:p>
            <a:pPr lvl="1"/>
            <a:r>
              <a:rPr lang="en-US" sz="2400" dirty="0" smtClean="0"/>
              <a:t>Monistic Paganism</a:t>
            </a:r>
          </a:p>
        </p:txBody>
      </p:sp>
      <p:pic>
        <p:nvPicPr>
          <p:cNvPr id="1029" name="Picture 5"/>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3886200" y="1524000"/>
            <a:ext cx="3302000" cy="4953000"/>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spTree>
    <p:extLst>
      <p:ext uri="{BB962C8B-B14F-4D97-AF65-F5344CB8AC3E}">
        <p14:creationId xmlns:p14="http://schemas.microsoft.com/office/powerpoint/2010/main" val="2078240704"/>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nodeType="clickEffect">
                                  <p:stCondLst>
                                    <p:cond delay="0"/>
                                  </p:stCondLst>
                                  <p:childTnLst>
                                    <p:set>
                                      <p:cBhvr>
                                        <p:cTn id="6" dur="1" fill="hold">
                                          <p:stCondLst>
                                            <p:cond delay="0"/>
                                          </p:stCondLst>
                                        </p:cTn>
                                        <p:tgtEl>
                                          <p:spTgt spid="1029"/>
                                        </p:tgtEl>
                                        <p:attrNameLst>
                                          <p:attrName>style.visibility</p:attrName>
                                        </p:attrNameLst>
                                      </p:cBhvr>
                                      <p:to>
                                        <p:strVal val="visible"/>
                                      </p:to>
                                    </p:set>
                                    <p:animEffect transition="in" filter="fade">
                                      <p:cBhvr>
                                        <p:cTn id="7" dur="500"/>
                                        <p:tgtEl>
                                          <p:spTgt spid="1029"/>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3314" name="Picture 2" descr="http://greenspirit.org.uk/bookreviews/wp-content/uploads/2012/08/Dark-Green-Religion_cover1.jpg"/>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762000" y="1151626"/>
            <a:ext cx="3371029" cy="5105400"/>
          </a:xfrm>
          <a:prstGeom prst="rect">
            <a:avLst/>
          </a:prstGeom>
          <a:noFill/>
          <a:extLst>
            <a:ext uri="{909E8E84-426E-40DD-AFC4-6F175D3DCCD1}">
              <a14:hiddenFill xmlns:a14="http://schemas.microsoft.com/office/drawing/2010/main">
                <a:solidFill>
                  <a:srgbClr val="FFFFFF"/>
                </a:solidFill>
              </a14:hiddenFill>
            </a:ext>
          </a:extLst>
        </p:spPr>
      </p:pic>
      <p:pic>
        <p:nvPicPr>
          <p:cNvPr id="1026" name="Picture 2" descr="http://ecx.images-amazon.com/images/I/51O%2BdNkm0FL._SX348_BO1,204,203,200_.jpg"/>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4648200" y="1134373"/>
            <a:ext cx="3587056" cy="5122653"/>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935910536"/>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nodeType="clickEffect">
                                  <p:stCondLst>
                                    <p:cond delay="0"/>
                                  </p:stCondLst>
                                  <p:childTnLst>
                                    <p:set>
                                      <p:cBhvr>
                                        <p:cTn id="6" dur="1" fill="hold">
                                          <p:stCondLst>
                                            <p:cond delay="0"/>
                                          </p:stCondLst>
                                        </p:cTn>
                                        <p:tgtEl>
                                          <p:spTgt spid="1026"/>
                                        </p:tgtEl>
                                        <p:attrNameLst>
                                          <p:attrName>style.visibility</p:attrName>
                                        </p:attrNameLst>
                                      </p:cBhvr>
                                      <p:to>
                                        <p:strVal val="visible"/>
                                      </p:to>
                                    </p:set>
                                    <p:animEffect transition="in" filter="fade">
                                      <p:cBhvr>
                                        <p:cTn id="7" dur="500"/>
                                        <p:tgtEl>
                                          <p:spTgt spid="1026"/>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050" name="Picture 2" descr="http://ecx.images-amazon.com/images/I/515qac7oOEL.jpg"/>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838200" y="914400"/>
            <a:ext cx="3429000" cy="5266847"/>
          </a:xfrm>
          <a:prstGeom prst="rect">
            <a:avLst/>
          </a:prstGeom>
          <a:noFill/>
          <a:extLst>
            <a:ext uri="{909E8E84-426E-40DD-AFC4-6F175D3DCCD1}">
              <a14:hiddenFill xmlns:a14="http://schemas.microsoft.com/office/drawing/2010/main">
                <a:solidFill>
                  <a:srgbClr val="FFFFFF"/>
                </a:solidFill>
              </a14:hiddenFill>
            </a:ext>
          </a:extLst>
        </p:spPr>
      </p:pic>
      <p:pic>
        <p:nvPicPr>
          <p:cNvPr id="2052" name="Picture 4" descr="http://ecx.images-amazon.com/images/I/519--wFywBL._SY344_BO1,204,203,200_.jpg"/>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4724400" y="914400"/>
            <a:ext cx="3505200" cy="5250215"/>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3977633716"/>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nodeType="clickEffect">
                                  <p:stCondLst>
                                    <p:cond delay="0"/>
                                  </p:stCondLst>
                                  <p:childTnLst>
                                    <p:set>
                                      <p:cBhvr>
                                        <p:cTn id="6" dur="1" fill="hold">
                                          <p:stCondLst>
                                            <p:cond delay="0"/>
                                          </p:stCondLst>
                                        </p:cTn>
                                        <p:tgtEl>
                                          <p:spTgt spid="2052"/>
                                        </p:tgtEl>
                                        <p:attrNameLst>
                                          <p:attrName>style.visibility</p:attrName>
                                        </p:attrNameLst>
                                      </p:cBhvr>
                                      <p:to>
                                        <p:strVal val="visible"/>
                                      </p:to>
                                    </p:set>
                                    <p:animEffect transition="in" filter="fade">
                                      <p:cBhvr>
                                        <p:cTn id="7" dur="500"/>
                                        <p:tgtEl>
                                          <p:spTgt spid="2052"/>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a:bodyPr>
          <a:lstStyle/>
          <a:p>
            <a:r>
              <a:rPr lang="en-US" altLang="en-US" dirty="0"/>
              <a:t>Who or What is/are the Deity/Deities</a:t>
            </a:r>
            <a:r>
              <a:rPr lang="en-US" altLang="en-US" dirty="0" smtClean="0"/>
              <a:t>?</a:t>
            </a:r>
            <a:endParaRPr lang="en-US" dirty="0"/>
          </a:p>
        </p:txBody>
      </p:sp>
      <p:sp>
        <p:nvSpPr>
          <p:cNvPr id="3" name="Content Placeholder 2"/>
          <p:cNvSpPr>
            <a:spLocks noGrp="1"/>
          </p:cNvSpPr>
          <p:nvPr>
            <p:ph idx="1"/>
          </p:nvPr>
        </p:nvSpPr>
        <p:spPr>
          <a:xfrm>
            <a:off x="457200" y="1600200"/>
            <a:ext cx="3124200" cy="4876800"/>
          </a:xfrm>
        </p:spPr>
        <p:txBody>
          <a:bodyPr>
            <a:normAutofit/>
          </a:bodyPr>
          <a:lstStyle/>
          <a:p>
            <a:r>
              <a:rPr lang="en-US" sz="4000" b="1" dirty="0" smtClean="0">
                <a:solidFill>
                  <a:schemeClr val="tx2"/>
                </a:solidFill>
              </a:rPr>
              <a:t>Nature</a:t>
            </a:r>
          </a:p>
          <a:p>
            <a:pPr lvl="1"/>
            <a:r>
              <a:rPr lang="en-US" sz="2400" dirty="0" smtClean="0">
                <a:solidFill>
                  <a:schemeClr val="bg1">
                    <a:lumMod val="75000"/>
                  </a:schemeClr>
                </a:solidFill>
              </a:rPr>
              <a:t>Monistic Paganism</a:t>
            </a:r>
          </a:p>
          <a:p>
            <a:pPr lvl="1"/>
            <a:r>
              <a:rPr lang="en-US" sz="2400" dirty="0" smtClean="0"/>
              <a:t>Monistic </a:t>
            </a:r>
            <a:r>
              <a:rPr lang="en-US" sz="2400" dirty="0" err="1" smtClean="0"/>
              <a:t>Biocosm</a:t>
            </a:r>
            <a:endParaRPr lang="en-US" sz="2400" dirty="0" smtClean="0"/>
          </a:p>
        </p:txBody>
      </p:sp>
      <p:pic>
        <p:nvPicPr>
          <p:cNvPr id="1026" name="Picture 2" descr="http://ecx.images-amazon.com/images/I/41GCHRBD6RL._SX368_BO1,204,203,200_.jpg"/>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4114800" y="1600200"/>
            <a:ext cx="3810000" cy="4880920"/>
          </a:xfrm>
          <a:prstGeom prst="rect">
            <a:avLst/>
          </a:prstGeom>
          <a:noFill/>
          <a:extLst>
            <a:ext uri="{909E8E84-426E-40DD-AFC4-6F175D3DCCD1}">
              <a14:hiddenFill xmlns:a14="http://schemas.microsoft.com/office/drawing/2010/main">
                <a:solidFill>
                  <a:srgbClr val="FFFFFF"/>
                </a:solidFill>
              </a14:hiddenFill>
            </a:ext>
          </a:extLst>
        </p:spPr>
      </p:pic>
      <p:sp>
        <p:nvSpPr>
          <p:cNvPr id="4" name="Rectangle 3"/>
          <p:cNvSpPr/>
          <p:nvPr/>
        </p:nvSpPr>
        <p:spPr>
          <a:xfrm>
            <a:off x="381000" y="3886200"/>
            <a:ext cx="3505200" cy="2308324"/>
          </a:xfrm>
          <a:prstGeom prst="rect">
            <a:avLst/>
          </a:prstGeom>
        </p:spPr>
        <p:txBody>
          <a:bodyPr wrap="square">
            <a:spAutoFit/>
          </a:bodyPr>
          <a:lstStyle/>
          <a:p>
            <a:r>
              <a:rPr lang="en-US" dirty="0"/>
              <a:t>Gardner is a graduate of Yale College and the Yale Law School. He studied philosophy and theoretical biology. He </a:t>
            </a:r>
            <a:r>
              <a:rPr lang="en-US" dirty="0" smtClean="0"/>
              <a:t>has </a:t>
            </a:r>
            <a:r>
              <a:rPr lang="en-US" dirty="0"/>
              <a:t>published peer-reviewed articles published in scholarly journals like </a:t>
            </a:r>
            <a:r>
              <a:rPr lang="en-US" i="1" dirty="0"/>
              <a:t>Complexity</a:t>
            </a:r>
            <a:r>
              <a:rPr lang="en-US" dirty="0"/>
              <a:t> and the </a:t>
            </a:r>
            <a:r>
              <a:rPr lang="en-US" i="1" dirty="0"/>
              <a:t>Journal of the British Interplanetary Society</a:t>
            </a:r>
            <a:r>
              <a:rPr lang="en-US" dirty="0"/>
              <a:t>.</a:t>
            </a:r>
          </a:p>
        </p:txBody>
      </p:sp>
    </p:spTree>
    <p:extLst>
      <p:ext uri="{BB962C8B-B14F-4D97-AF65-F5344CB8AC3E}">
        <p14:creationId xmlns:p14="http://schemas.microsoft.com/office/powerpoint/2010/main" val="3790781475"/>
      </p:ext>
    </p:extLst>
  </p:cSld>
  <p:clrMapOvr>
    <a:masterClrMapping/>
  </p:clrMapOvr>
  <p:timing>
    <p:tnLst>
      <p:par>
        <p:cTn id="1" dur="indefinite" restart="never" nodeType="tmRoot"/>
      </p:par>
    </p:tnLst>
  </p:timing>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Rectangle 3"/>
          <p:cNvSpPr/>
          <p:nvPr/>
        </p:nvSpPr>
        <p:spPr>
          <a:xfrm>
            <a:off x="990600" y="1600200"/>
            <a:ext cx="7391400" cy="3539430"/>
          </a:xfrm>
          <a:prstGeom prst="rect">
            <a:avLst/>
          </a:prstGeom>
        </p:spPr>
        <p:txBody>
          <a:bodyPr wrap="square">
            <a:spAutoFit/>
          </a:bodyPr>
          <a:lstStyle/>
          <a:p>
            <a:r>
              <a:rPr lang="en-US" sz="3200" dirty="0" smtClean="0"/>
              <a:t>“Science </a:t>
            </a:r>
            <a:r>
              <a:rPr lang="en-US" sz="3200" dirty="0"/>
              <a:t>writer and amateur cosmologist Gardner proposes a startling theory: that a </a:t>
            </a:r>
            <a:r>
              <a:rPr lang="en-US" sz="3200" b="1" dirty="0">
                <a:solidFill>
                  <a:schemeClr val="tx2"/>
                </a:solidFill>
              </a:rPr>
              <a:t>pre-existing </a:t>
            </a:r>
            <a:r>
              <a:rPr lang="en-US" sz="3200" b="1" dirty="0" err="1">
                <a:solidFill>
                  <a:schemeClr val="tx2"/>
                </a:solidFill>
              </a:rPr>
              <a:t>superintelligent</a:t>
            </a:r>
            <a:r>
              <a:rPr lang="en-US" sz="3200" b="1" dirty="0">
                <a:solidFill>
                  <a:schemeClr val="tx2"/>
                </a:solidFill>
              </a:rPr>
              <a:t> race that inhabited a </a:t>
            </a:r>
            <a:r>
              <a:rPr lang="en-US" sz="3200" b="1" dirty="0" smtClean="0">
                <a:solidFill>
                  <a:schemeClr val="tx2"/>
                </a:solidFill>
              </a:rPr>
              <a:t>‘mother universe’ </a:t>
            </a:r>
            <a:r>
              <a:rPr lang="en-US" sz="3200" b="1" dirty="0">
                <a:solidFill>
                  <a:schemeClr val="tx2"/>
                </a:solidFill>
              </a:rPr>
              <a:t>created this one </a:t>
            </a:r>
            <a:r>
              <a:rPr lang="en-US" sz="3200" dirty="0"/>
              <a:t>and tweaked the physical laws in its baby universe to ensure the continuity of intelligent life and of the cosmos </a:t>
            </a:r>
            <a:r>
              <a:rPr lang="en-US" sz="3200" dirty="0" smtClean="0"/>
              <a:t>itself.”</a:t>
            </a:r>
            <a:endParaRPr lang="en-US" sz="3200" dirty="0"/>
          </a:p>
        </p:txBody>
      </p:sp>
    </p:spTree>
    <p:extLst>
      <p:ext uri="{BB962C8B-B14F-4D97-AF65-F5344CB8AC3E}">
        <p14:creationId xmlns:p14="http://schemas.microsoft.com/office/powerpoint/2010/main" val="3348233426"/>
      </p:ext>
    </p:extLst>
  </p:cSld>
  <p:clrMapOvr>
    <a:masterClrMapping/>
  </p:clrMapOvr>
  <p:timing>
    <p:tnLst>
      <p:par>
        <p:cTn id="1" dur="indefinite" restart="never" nodeType="tmRoot"/>
      </p:par>
    </p:tnLst>
  </p:timing>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a:bodyPr>
          <a:lstStyle/>
          <a:p>
            <a:r>
              <a:rPr lang="en-US" altLang="en-US" dirty="0"/>
              <a:t>Who or What is/are the Deity/Deities</a:t>
            </a:r>
            <a:r>
              <a:rPr lang="en-US" altLang="en-US" dirty="0" smtClean="0"/>
              <a:t>?</a:t>
            </a:r>
            <a:endParaRPr lang="en-US" dirty="0"/>
          </a:p>
        </p:txBody>
      </p:sp>
      <p:sp>
        <p:nvSpPr>
          <p:cNvPr id="3" name="Content Placeholder 2"/>
          <p:cNvSpPr>
            <a:spLocks noGrp="1"/>
          </p:cNvSpPr>
          <p:nvPr>
            <p:ph idx="1"/>
          </p:nvPr>
        </p:nvSpPr>
        <p:spPr>
          <a:xfrm>
            <a:off x="457200" y="1600200"/>
            <a:ext cx="3124200" cy="2667000"/>
          </a:xfrm>
        </p:spPr>
        <p:txBody>
          <a:bodyPr>
            <a:normAutofit/>
          </a:bodyPr>
          <a:lstStyle/>
          <a:p>
            <a:r>
              <a:rPr lang="en-US" sz="4000" b="1" dirty="0" smtClean="0">
                <a:solidFill>
                  <a:schemeClr val="tx2"/>
                </a:solidFill>
              </a:rPr>
              <a:t>Nature</a:t>
            </a:r>
          </a:p>
          <a:p>
            <a:pPr lvl="1"/>
            <a:r>
              <a:rPr lang="en-US" sz="2400" dirty="0" smtClean="0"/>
              <a:t>Monistic Paganism</a:t>
            </a:r>
          </a:p>
          <a:p>
            <a:pPr lvl="1"/>
            <a:r>
              <a:rPr lang="en-US" sz="2400" dirty="0" smtClean="0"/>
              <a:t>Monistic </a:t>
            </a:r>
            <a:r>
              <a:rPr lang="en-US" sz="2400" dirty="0" err="1" smtClean="0"/>
              <a:t>Biocosm</a:t>
            </a:r>
            <a:endParaRPr lang="en-US" sz="2400" dirty="0" smtClean="0"/>
          </a:p>
        </p:txBody>
      </p:sp>
      <p:pic>
        <p:nvPicPr>
          <p:cNvPr id="2050" name="Picture 2"/>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4495800" y="1676400"/>
            <a:ext cx="3505200" cy="4841023"/>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spTree>
    <p:extLst>
      <p:ext uri="{BB962C8B-B14F-4D97-AF65-F5344CB8AC3E}">
        <p14:creationId xmlns:p14="http://schemas.microsoft.com/office/powerpoint/2010/main" val="2633866991"/>
      </p:ext>
    </p:extLst>
  </p:cSld>
  <p:clrMapOvr>
    <a:masterClrMapping/>
  </p:clrMapOvr>
  <p:timing>
    <p:tnLst>
      <p:par>
        <p:cTn id="1" dur="indefinite" restart="never" nodeType="tmRoot"/>
      </p:par>
    </p:tnLst>
  </p:timing>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a:bodyPr>
          <a:lstStyle/>
          <a:p>
            <a:r>
              <a:rPr lang="en-US" altLang="en-US" dirty="0"/>
              <a:t>Who or What is/are the Deity/Deities</a:t>
            </a:r>
            <a:r>
              <a:rPr lang="en-US" altLang="en-US" dirty="0" smtClean="0"/>
              <a:t>?</a:t>
            </a:r>
            <a:endParaRPr lang="en-US" dirty="0"/>
          </a:p>
        </p:txBody>
      </p:sp>
      <p:sp>
        <p:nvSpPr>
          <p:cNvPr id="3" name="Content Placeholder 2"/>
          <p:cNvSpPr>
            <a:spLocks noGrp="1"/>
          </p:cNvSpPr>
          <p:nvPr>
            <p:ph idx="1"/>
          </p:nvPr>
        </p:nvSpPr>
        <p:spPr>
          <a:xfrm>
            <a:off x="457200" y="1600200"/>
            <a:ext cx="3733800" cy="4343400"/>
          </a:xfrm>
        </p:spPr>
        <p:txBody>
          <a:bodyPr>
            <a:normAutofit/>
          </a:bodyPr>
          <a:lstStyle/>
          <a:p>
            <a:r>
              <a:rPr lang="en-US" sz="4000" b="1" dirty="0" smtClean="0">
                <a:solidFill>
                  <a:schemeClr val="tx2"/>
                </a:solidFill>
              </a:rPr>
              <a:t>Ourselves</a:t>
            </a:r>
          </a:p>
          <a:p>
            <a:pPr lvl="1"/>
            <a:r>
              <a:rPr lang="en-US" sz="2400" dirty="0" smtClean="0"/>
              <a:t>Intuition / Inner Space </a:t>
            </a:r>
          </a:p>
        </p:txBody>
      </p:sp>
      <p:pic>
        <p:nvPicPr>
          <p:cNvPr id="3076" name="Picture 4" descr="http://ecx.images-amazon.com/images/I/51GnMjdqKlL.jpg"/>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5867400" y="1752600"/>
            <a:ext cx="2537003" cy="3809314"/>
          </a:xfrm>
          <a:prstGeom prst="rect">
            <a:avLst/>
          </a:prstGeom>
          <a:noFill/>
          <a:extLst>
            <a:ext uri="{909E8E84-426E-40DD-AFC4-6F175D3DCCD1}">
              <a14:hiddenFill xmlns:a14="http://schemas.microsoft.com/office/drawing/2010/main">
                <a:solidFill>
                  <a:srgbClr val="FFFFFF"/>
                </a:solidFill>
              </a14:hiddenFill>
            </a:ext>
          </a:extLst>
        </p:spPr>
      </p:pic>
      <p:pic>
        <p:nvPicPr>
          <p:cNvPr id="3078" name="Picture 6" descr="http://d.gr-assets.com/books/1298999411l/51654.jpg"/>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2819400" y="2895600"/>
            <a:ext cx="2483960" cy="3733800"/>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483072041"/>
      </p:ext>
    </p:extLst>
  </p:cSld>
  <p:clrMapOvr>
    <a:masterClrMapping/>
  </p:clrMapOvr>
  <p:timing>
    <p:tnLst>
      <p:par>
        <p:cTn id="1" dur="indefinite" restart="never" nodeType="tmRoot"/>
      </p:par>
    </p:tnLst>
  </p:timing>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a:bodyPr>
          <a:lstStyle/>
          <a:p>
            <a:r>
              <a:rPr lang="en-US" altLang="en-US" dirty="0"/>
              <a:t>Who or What is/are the Deity/Deities</a:t>
            </a:r>
            <a:r>
              <a:rPr lang="en-US" altLang="en-US" dirty="0" smtClean="0"/>
              <a:t>?</a:t>
            </a:r>
            <a:endParaRPr lang="en-US" dirty="0"/>
          </a:p>
        </p:txBody>
      </p:sp>
      <p:sp>
        <p:nvSpPr>
          <p:cNvPr id="3" name="Content Placeholder 2"/>
          <p:cNvSpPr>
            <a:spLocks noGrp="1"/>
          </p:cNvSpPr>
          <p:nvPr>
            <p:ph idx="1"/>
          </p:nvPr>
        </p:nvSpPr>
        <p:spPr>
          <a:xfrm>
            <a:off x="457200" y="1600200"/>
            <a:ext cx="4572000" cy="4876800"/>
          </a:xfrm>
        </p:spPr>
        <p:txBody>
          <a:bodyPr>
            <a:normAutofit/>
          </a:bodyPr>
          <a:lstStyle/>
          <a:p>
            <a:r>
              <a:rPr lang="en-US" sz="4000" b="1" dirty="0" smtClean="0">
                <a:solidFill>
                  <a:schemeClr val="tx2"/>
                </a:solidFill>
              </a:rPr>
              <a:t>Ourselves</a:t>
            </a:r>
          </a:p>
          <a:p>
            <a:pPr lvl="1"/>
            <a:r>
              <a:rPr lang="en-US" sz="2400" dirty="0" smtClean="0">
                <a:solidFill>
                  <a:schemeClr val="bg1">
                    <a:lumMod val="75000"/>
                  </a:schemeClr>
                </a:solidFill>
              </a:rPr>
              <a:t>Intuition / Inner Space </a:t>
            </a:r>
          </a:p>
          <a:p>
            <a:pPr lvl="1"/>
            <a:r>
              <a:rPr lang="en-US" sz="2400" dirty="0" smtClean="0"/>
              <a:t>Technological </a:t>
            </a:r>
            <a:r>
              <a:rPr lang="en-US" sz="2400" b="1" dirty="0" smtClean="0"/>
              <a:t>transhumanism</a:t>
            </a:r>
            <a:endParaRPr lang="en-US" sz="2400" b="1" dirty="0"/>
          </a:p>
        </p:txBody>
      </p:sp>
      <p:pic>
        <p:nvPicPr>
          <p:cNvPr id="3074" name="Picture 2" descr="http://www.cbc-network.org/wp-content/uploads/2009/09/brave-new-world.jpg"/>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1600200" y="3505200"/>
            <a:ext cx="6381750" cy="2857500"/>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312467941"/>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nodeType="clickEffect">
                                  <p:stCondLst>
                                    <p:cond delay="0"/>
                                  </p:stCondLst>
                                  <p:childTnLst>
                                    <p:set>
                                      <p:cBhvr>
                                        <p:cTn id="6" dur="1" fill="hold">
                                          <p:stCondLst>
                                            <p:cond delay="0"/>
                                          </p:stCondLst>
                                        </p:cTn>
                                        <p:tgtEl>
                                          <p:spTgt spid="3074"/>
                                        </p:tgtEl>
                                        <p:attrNameLst>
                                          <p:attrName>style.visibility</p:attrName>
                                        </p:attrNameLst>
                                      </p:cBhvr>
                                      <p:to>
                                        <p:strVal val="visible"/>
                                      </p:to>
                                    </p:set>
                                    <p:animEffect transition="in" filter="fade">
                                      <p:cBhvr>
                                        <p:cTn id="7" dur="500"/>
                                        <p:tgtEl>
                                          <p:spTgt spid="3074"/>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a:bodyPr>
          <a:lstStyle/>
          <a:p>
            <a:r>
              <a:rPr lang="en-US" altLang="en-US" dirty="0"/>
              <a:t>Who or What is/are the Deity/Deities</a:t>
            </a:r>
            <a:r>
              <a:rPr lang="en-US" altLang="en-US" dirty="0" smtClean="0"/>
              <a:t>?</a:t>
            </a:r>
            <a:endParaRPr lang="en-US" dirty="0"/>
          </a:p>
        </p:txBody>
      </p:sp>
      <p:sp>
        <p:nvSpPr>
          <p:cNvPr id="3" name="Content Placeholder 2"/>
          <p:cNvSpPr>
            <a:spLocks noGrp="1"/>
          </p:cNvSpPr>
          <p:nvPr>
            <p:ph idx="1"/>
          </p:nvPr>
        </p:nvSpPr>
        <p:spPr>
          <a:xfrm>
            <a:off x="457200" y="1600200"/>
            <a:ext cx="4572000" cy="4876800"/>
          </a:xfrm>
        </p:spPr>
        <p:txBody>
          <a:bodyPr>
            <a:normAutofit/>
          </a:bodyPr>
          <a:lstStyle/>
          <a:p>
            <a:r>
              <a:rPr lang="en-US" sz="4000" b="1" dirty="0" smtClean="0">
                <a:solidFill>
                  <a:schemeClr val="tx2"/>
                </a:solidFill>
              </a:rPr>
              <a:t>Ourselves</a:t>
            </a:r>
          </a:p>
          <a:p>
            <a:pPr lvl="1"/>
            <a:r>
              <a:rPr lang="en-US" sz="2400" dirty="0" smtClean="0">
                <a:solidFill>
                  <a:schemeClr val="bg1">
                    <a:lumMod val="75000"/>
                  </a:schemeClr>
                </a:solidFill>
              </a:rPr>
              <a:t>Intuition / Inner Space</a:t>
            </a:r>
          </a:p>
          <a:p>
            <a:pPr lvl="1"/>
            <a:r>
              <a:rPr lang="en-US" sz="2400" dirty="0" smtClean="0"/>
              <a:t>Technological </a:t>
            </a:r>
            <a:r>
              <a:rPr lang="en-US" sz="2400" b="1" dirty="0" smtClean="0"/>
              <a:t>transhumanism</a:t>
            </a:r>
            <a:endParaRPr lang="en-US" sz="2400" b="1" dirty="0"/>
          </a:p>
        </p:txBody>
      </p:sp>
      <p:pic>
        <p:nvPicPr>
          <p:cNvPr id="4098" name="Picture 2" descr="https://petervan.files.wordpress.com/2009/10/peterthiel.jpg"/>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5036389" y="3505200"/>
            <a:ext cx="3752850" cy="2933701"/>
          </a:xfrm>
          <a:prstGeom prst="rect">
            <a:avLst/>
          </a:prstGeom>
          <a:noFill/>
          <a:extLst>
            <a:ext uri="{909E8E84-426E-40DD-AFC4-6F175D3DCCD1}">
              <a14:hiddenFill xmlns:a14="http://schemas.microsoft.com/office/drawing/2010/main">
                <a:solidFill>
                  <a:srgbClr val="FFFFFF"/>
                </a:solidFill>
              </a14:hiddenFill>
            </a:ext>
          </a:extLst>
        </p:spPr>
      </p:pic>
      <p:pic>
        <p:nvPicPr>
          <p:cNvPr id="4100" name="Picture 4" descr="http://flipthemedia.com/wp-content/uploads/2012/03/IMG_3557.jpg"/>
          <p:cNvPicPr>
            <a:picLocks noChangeAspect="1" noChangeArrowheads="1"/>
          </p:cNvPicPr>
          <p:nvPr/>
        </p:nvPicPr>
        <p:blipFill>
          <a:blip r:embed="rId3" cstate="print">
            <a:extLst>
              <a:ext uri="{28A0092B-C50C-407E-A947-70E740481C1C}">
                <a14:useLocalDpi xmlns:a14="http://schemas.microsoft.com/office/drawing/2010/main" val="0"/>
              </a:ext>
            </a:extLst>
          </a:blip>
          <a:srcRect/>
          <a:stretch>
            <a:fillRect/>
          </a:stretch>
        </p:blipFill>
        <p:spPr bwMode="auto">
          <a:xfrm>
            <a:off x="381000" y="3519402"/>
            <a:ext cx="4345708" cy="2895600"/>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3360479335"/>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nodeType="clickEffect">
                                  <p:stCondLst>
                                    <p:cond delay="0"/>
                                  </p:stCondLst>
                                  <p:childTnLst>
                                    <p:set>
                                      <p:cBhvr>
                                        <p:cTn id="6" dur="1" fill="hold">
                                          <p:stCondLst>
                                            <p:cond delay="0"/>
                                          </p:stCondLst>
                                        </p:cTn>
                                        <p:tgtEl>
                                          <p:spTgt spid="4100"/>
                                        </p:tgtEl>
                                        <p:attrNameLst>
                                          <p:attrName>style.visibility</p:attrName>
                                        </p:attrNameLst>
                                      </p:cBhvr>
                                      <p:to>
                                        <p:strVal val="visible"/>
                                      </p:to>
                                    </p:set>
                                    <p:animEffect transition="in" filter="fade">
                                      <p:cBhvr>
                                        <p:cTn id="7" dur="500"/>
                                        <p:tgtEl>
                                          <p:spTgt spid="4100"/>
                                        </p:tgtEl>
                                      </p:cBhvr>
                                    </p:animEffect>
                                  </p:childTnLst>
                                </p:cTn>
                              </p:par>
                            </p:childTnLst>
                          </p:cTn>
                        </p:par>
                      </p:childTnLst>
                    </p:cTn>
                  </p:par>
                  <p:par>
                    <p:cTn id="8" fill="hold">
                      <p:stCondLst>
                        <p:cond delay="indefinite"/>
                      </p:stCondLst>
                      <p:childTnLst>
                        <p:par>
                          <p:cTn id="9" fill="hold">
                            <p:stCondLst>
                              <p:cond delay="0"/>
                            </p:stCondLst>
                            <p:childTnLst>
                              <p:par>
                                <p:cTn id="10" presetID="10" presetClass="entr" presetSubtype="0" fill="hold" nodeType="clickEffect">
                                  <p:stCondLst>
                                    <p:cond delay="0"/>
                                  </p:stCondLst>
                                  <p:childTnLst>
                                    <p:set>
                                      <p:cBhvr>
                                        <p:cTn id="11" dur="1" fill="hold">
                                          <p:stCondLst>
                                            <p:cond delay="0"/>
                                          </p:stCondLst>
                                        </p:cTn>
                                        <p:tgtEl>
                                          <p:spTgt spid="4098"/>
                                        </p:tgtEl>
                                        <p:attrNameLst>
                                          <p:attrName>style.visibility</p:attrName>
                                        </p:attrNameLst>
                                      </p:cBhvr>
                                      <p:to>
                                        <p:strVal val="visible"/>
                                      </p:to>
                                    </p:set>
                                    <p:animEffect transition="in" filter="fade">
                                      <p:cBhvr>
                                        <p:cTn id="12" dur="500"/>
                                        <p:tgtEl>
                                          <p:spTgt spid="4098"/>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4294967295"/>
          </p:nvPr>
        </p:nvSpPr>
        <p:spPr>
          <a:xfrm>
            <a:off x="0" y="1600200"/>
            <a:ext cx="4572000" cy="4876800"/>
          </a:xfrm>
        </p:spPr>
        <p:txBody>
          <a:bodyPr>
            <a:normAutofit/>
          </a:bodyPr>
          <a:lstStyle/>
          <a:p>
            <a:pPr marL="0" indent="0">
              <a:buNone/>
            </a:pPr>
            <a:r>
              <a:rPr lang="en-US" sz="2400" b="1" dirty="0" smtClean="0"/>
              <a:t> </a:t>
            </a:r>
            <a:endParaRPr lang="en-US" sz="2400" b="1" dirty="0"/>
          </a:p>
        </p:txBody>
      </p:sp>
      <p:pic>
        <p:nvPicPr>
          <p:cNvPr id="5122" name="Picture 2" descr="http://ecx.images-amazon.com/images/I/51MEQngcnWL._SY344_BO1,204,203,200_.jpg"/>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304800" y="1143000"/>
            <a:ext cx="2590800" cy="3897467"/>
          </a:xfrm>
          <a:prstGeom prst="rect">
            <a:avLst/>
          </a:prstGeom>
          <a:noFill/>
          <a:extLst>
            <a:ext uri="{909E8E84-426E-40DD-AFC4-6F175D3DCCD1}">
              <a14:hiddenFill xmlns:a14="http://schemas.microsoft.com/office/drawing/2010/main">
                <a:solidFill>
                  <a:srgbClr val="FFFFFF"/>
                </a:solidFill>
              </a14:hiddenFill>
            </a:ext>
          </a:extLst>
        </p:spPr>
      </p:pic>
      <p:pic>
        <p:nvPicPr>
          <p:cNvPr id="5124" name="Picture 4" descr="http://ecx.images-amazon.com/images/I/51dh%2B-U05fL._SX258_BO1,204,203,200_.jpg"/>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3285982" y="2404550"/>
            <a:ext cx="2740424" cy="3615250"/>
          </a:xfrm>
          <a:prstGeom prst="rect">
            <a:avLst/>
          </a:prstGeom>
          <a:noFill/>
          <a:extLst>
            <a:ext uri="{909E8E84-426E-40DD-AFC4-6F175D3DCCD1}">
              <a14:hiddenFill xmlns:a14="http://schemas.microsoft.com/office/drawing/2010/main">
                <a:solidFill>
                  <a:srgbClr val="FFFFFF"/>
                </a:solidFill>
              </a14:hiddenFill>
            </a:ext>
          </a:extLst>
        </p:spPr>
      </p:pic>
      <p:pic>
        <p:nvPicPr>
          <p:cNvPr id="5126" name="Picture 6" descr="https://upload.wikimedia.org/wikipedia/en/b/b0/Transcendent_man_poster.jpg"/>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6324600" y="1066800"/>
            <a:ext cx="2471803" cy="3657600"/>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2927365704"/>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nodeType="clickEffect">
                                  <p:stCondLst>
                                    <p:cond delay="0"/>
                                  </p:stCondLst>
                                  <p:childTnLst>
                                    <p:set>
                                      <p:cBhvr>
                                        <p:cTn id="6" dur="1" fill="hold">
                                          <p:stCondLst>
                                            <p:cond delay="0"/>
                                          </p:stCondLst>
                                        </p:cTn>
                                        <p:tgtEl>
                                          <p:spTgt spid="5122"/>
                                        </p:tgtEl>
                                        <p:attrNameLst>
                                          <p:attrName>style.visibility</p:attrName>
                                        </p:attrNameLst>
                                      </p:cBhvr>
                                      <p:to>
                                        <p:strVal val="visible"/>
                                      </p:to>
                                    </p:set>
                                    <p:animEffect transition="in" filter="fade">
                                      <p:cBhvr>
                                        <p:cTn id="7" dur="500"/>
                                        <p:tgtEl>
                                          <p:spTgt spid="5122"/>
                                        </p:tgtEl>
                                      </p:cBhvr>
                                    </p:animEffect>
                                  </p:childTnLst>
                                </p:cTn>
                              </p:par>
                            </p:childTnLst>
                          </p:cTn>
                        </p:par>
                      </p:childTnLst>
                    </p:cTn>
                  </p:par>
                  <p:par>
                    <p:cTn id="8" fill="hold">
                      <p:stCondLst>
                        <p:cond delay="indefinite"/>
                      </p:stCondLst>
                      <p:childTnLst>
                        <p:par>
                          <p:cTn id="9" fill="hold">
                            <p:stCondLst>
                              <p:cond delay="0"/>
                            </p:stCondLst>
                            <p:childTnLst>
                              <p:par>
                                <p:cTn id="10" presetID="10" presetClass="entr" presetSubtype="0" fill="hold" nodeType="clickEffect">
                                  <p:stCondLst>
                                    <p:cond delay="0"/>
                                  </p:stCondLst>
                                  <p:childTnLst>
                                    <p:set>
                                      <p:cBhvr>
                                        <p:cTn id="11" dur="1" fill="hold">
                                          <p:stCondLst>
                                            <p:cond delay="0"/>
                                          </p:stCondLst>
                                        </p:cTn>
                                        <p:tgtEl>
                                          <p:spTgt spid="5124"/>
                                        </p:tgtEl>
                                        <p:attrNameLst>
                                          <p:attrName>style.visibility</p:attrName>
                                        </p:attrNameLst>
                                      </p:cBhvr>
                                      <p:to>
                                        <p:strVal val="visible"/>
                                      </p:to>
                                    </p:set>
                                    <p:animEffect transition="in" filter="fade">
                                      <p:cBhvr>
                                        <p:cTn id="12" dur="500"/>
                                        <p:tgtEl>
                                          <p:spTgt spid="5124"/>
                                        </p:tgtEl>
                                      </p:cBhvr>
                                    </p:animEffect>
                                  </p:childTnLst>
                                </p:cTn>
                              </p:par>
                            </p:childTnLst>
                          </p:cTn>
                        </p:par>
                      </p:childTnLst>
                    </p:cTn>
                  </p:par>
                  <p:par>
                    <p:cTn id="13" fill="hold">
                      <p:stCondLst>
                        <p:cond delay="indefinite"/>
                      </p:stCondLst>
                      <p:childTnLst>
                        <p:par>
                          <p:cTn id="14" fill="hold">
                            <p:stCondLst>
                              <p:cond delay="0"/>
                            </p:stCondLst>
                            <p:childTnLst>
                              <p:par>
                                <p:cTn id="15" presetID="10" presetClass="entr" presetSubtype="0" fill="hold" nodeType="clickEffect">
                                  <p:stCondLst>
                                    <p:cond delay="0"/>
                                  </p:stCondLst>
                                  <p:childTnLst>
                                    <p:set>
                                      <p:cBhvr>
                                        <p:cTn id="16" dur="1" fill="hold">
                                          <p:stCondLst>
                                            <p:cond delay="0"/>
                                          </p:stCondLst>
                                        </p:cTn>
                                        <p:tgtEl>
                                          <p:spTgt spid="5126"/>
                                        </p:tgtEl>
                                        <p:attrNameLst>
                                          <p:attrName>style.visibility</p:attrName>
                                        </p:attrNameLst>
                                      </p:cBhvr>
                                      <p:to>
                                        <p:strVal val="visible"/>
                                      </p:to>
                                    </p:set>
                                    <p:animEffect transition="in" filter="fade">
                                      <p:cBhvr>
                                        <p:cTn id="17" dur="500"/>
                                        <p:tgtEl>
                                          <p:spTgt spid="5126"/>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4294967295"/>
          </p:nvPr>
        </p:nvSpPr>
        <p:spPr>
          <a:xfrm>
            <a:off x="0" y="1600200"/>
            <a:ext cx="4572000" cy="4876800"/>
          </a:xfrm>
        </p:spPr>
        <p:txBody>
          <a:bodyPr>
            <a:normAutofit/>
          </a:bodyPr>
          <a:lstStyle/>
          <a:p>
            <a:pPr marL="0" indent="0">
              <a:buNone/>
            </a:pPr>
            <a:r>
              <a:rPr lang="en-US" sz="2400" b="1" dirty="0" smtClean="0"/>
              <a:t> </a:t>
            </a:r>
            <a:endParaRPr lang="en-US" sz="2400" b="1" dirty="0"/>
          </a:p>
        </p:txBody>
      </p:sp>
      <p:pic>
        <p:nvPicPr>
          <p:cNvPr id="7170" name="Picture 2" descr="http://www.kurzweilai.net/images/regenesis-how-synthetic-biology-will-reinvent-nature-and-ourselves.jpg"/>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914400" y="1244154"/>
            <a:ext cx="3200400" cy="4872609"/>
          </a:xfrm>
          <a:prstGeom prst="rect">
            <a:avLst/>
          </a:prstGeom>
          <a:noFill/>
          <a:extLst>
            <a:ext uri="{909E8E84-426E-40DD-AFC4-6F175D3DCCD1}">
              <a14:hiddenFill xmlns:a14="http://schemas.microsoft.com/office/drawing/2010/main">
                <a:solidFill>
                  <a:srgbClr val="FFFFFF"/>
                </a:solidFill>
              </a14:hiddenFill>
            </a:ext>
          </a:extLst>
        </p:spPr>
      </p:pic>
      <p:pic>
        <p:nvPicPr>
          <p:cNvPr id="7172" name="Picture 4" descr="https://upload.wikimedia.org/wikipedia/en/e/eb/Engines_of_Creation.jpg"/>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5029200" y="1259388"/>
            <a:ext cx="3048000" cy="4842140"/>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218448797"/>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nodeType="clickEffect">
                                  <p:stCondLst>
                                    <p:cond delay="0"/>
                                  </p:stCondLst>
                                  <p:childTnLst>
                                    <p:set>
                                      <p:cBhvr>
                                        <p:cTn id="6" dur="1" fill="hold">
                                          <p:stCondLst>
                                            <p:cond delay="0"/>
                                          </p:stCondLst>
                                        </p:cTn>
                                        <p:tgtEl>
                                          <p:spTgt spid="7172"/>
                                        </p:tgtEl>
                                        <p:attrNameLst>
                                          <p:attrName>style.visibility</p:attrName>
                                        </p:attrNameLst>
                                      </p:cBhvr>
                                      <p:to>
                                        <p:strVal val="visible"/>
                                      </p:to>
                                    </p:set>
                                    <p:animEffect transition="in" filter="fade">
                                      <p:cBhvr>
                                        <p:cTn id="7" dur="500"/>
                                        <p:tgtEl>
                                          <p:spTgt spid="7172"/>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a:bodyPr>
          <a:lstStyle/>
          <a:p>
            <a:r>
              <a:rPr lang="en-US" altLang="en-US" dirty="0"/>
              <a:t>Who or What is/are the Deity/Deities</a:t>
            </a:r>
            <a:r>
              <a:rPr lang="en-US" altLang="en-US" dirty="0" smtClean="0"/>
              <a:t>?</a:t>
            </a:r>
            <a:endParaRPr lang="en-US" dirty="0"/>
          </a:p>
        </p:txBody>
      </p:sp>
      <p:sp>
        <p:nvSpPr>
          <p:cNvPr id="3" name="Content Placeholder 2"/>
          <p:cNvSpPr>
            <a:spLocks noGrp="1"/>
          </p:cNvSpPr>
          <p:nvPr>
            <p:ph idx="1"/>
          </p:nvPr>
        </p:nvSpPr>
        <p:spPr>
          <a:xfrm>
            <a:off x="457200" y="1905000"/>
            <a:ext cx="3581400" cy="3962400"/>
          </a:xfrm>
        </p:spPr>
        <p:txBody>
          <a:bodyPr>
            <a:normAutofit/>
          </a:bodyPr>
          <a:lstStyle/>
          <a:p>
            <a:r>
              <a:rPr lang="en-US" sz="4000" b="1" dirty="0" smtClean="0">
                <a:solidFill>
                  <a:schemeClr val="tx2"/>
                </a:solidFill>
              </a:rPr>
              <a:t>Transcendent </a:t>
            </a:r>
            <a:r>
              <a:rPr lang="en-US" sz="4000" b="1" dirty="0">
                <a:solidFill>
                  <a:schemeClr val="tx2"/>
                </a:solidFill>
              </a:rPr>
              <a:t>Other</a:t>
            </a:r>
          </a:p>
          <a:p>
            <a:pPr lvl="1"/>
            <a:r>
              <a:rPr lang="en-US" sz="2400" dirty="0" smtClean="0"/>
              <a:t>Artificial Intelligence</a:t>
            </a:r>
          </a:p>
        </p:txBody>
      </p:sp>
      <p:pic>
        <p:nvPicPr>
          <p:cNvPr id="6146" name="Picture 2" descr="http://ecx.images-amazon.com/images/I/41-x4P2ChOL._SX331_BO1,204,203,200_.jpg"/>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4724400" y="1676400"/>
            <a:ext cx="3171825" cy="4752976"/>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2909425544"/>
      </p:ext>
    </p:extLst>
  </p:cSld>
  <p:clrMapOvr>
    <a:masterClrMapping/>
  </p:clrMapOvr>
  <p:timing>
    <p:tnLst>
      <p:par>
        <p:cTn id="1" dur="indefinite" restart="never" nodeType="tmRoot"/>
      </p:par>
    </p:tnLst>
  </p:timing>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a:bodyPr>
          <a:lstStyle/>
          <a:p>
            <a:r>
              <a:rPr lang="en-US" altLang="en-US" dirty="0"/>
              <a:t>Who or What is/are the Deity/Deities</a:t>
            </a:r>
            <a:r>
              <a:rPr lang="en-US" altLang="en-US" dirty="0" smtClean="0"/>
              <a:t>?</a:t>
            </a:r>
            <a:endParaRPr lang="en-US" dirty="0"/>
          </a:p>
        </p:txBody>
      </p:sp>
      <p:sp>
        <p:nvSpPr>
          <p:cNvPr id="3" name="Content Placeholder 2"/>
          <p:cNvSpPr>
            <a:spLocks noGrp="1"/>
          </p:cNvSpPr>
          <p:nvPr>
            <p:ph idx="1"/>
          </p:nvPr>
        </p:nvSpPr>
        <p:spPr>
          <a:xfrm>
            <a:off x="457200" y="2133600"/>
            <a:ext cx="3581400" cy="3810000"/>
          </a:xfrm>
        </p:spPr>
        <p:txBody>
          <a:bodyPr>
            <a:normAutofit/>
          </a:bodyPr>
          <a:lstStyle/>
          <a:p>
            <a:r>
              <a:rPr lang="en-US" sz="4000" b="1" dirty="0" smtClean="0">
                <a:solidFill>
                  <a:schemeClr val="tx2"/>
                </a:solidFill>
              </a:rPr>
              <a:t>Transcendent </a:t>
            </a:r>
            <a:r>
              <a:rPr lang="en-US" sz="4000" b="1" dirty="0">
                <a:solidFill>
                  <a:schemeClr val="tx2"/>
                </a:solidFill>
              </a:rPr>
              <a:t>Other</a:t>
            </a:r>
          </a:p>
          <a:p>
            <a:pPr lvl="1"/>
            <a:r>
              <a:rPr lang="en-US" sz="2400" dirty="0" smtClean="0">
                <a:solidFill>
                  <a:schemeClr val="bg1">
                    <a:lumMod val="75000"/>
                  </a:schemeClr>
                </a:solidFill>
              </a:rPr>
              <a:t>Artificial Intelligence</a:t>
            </a:r>
          </a:p>
          <a:p>
            <a:pPr lvl="1"/>
            <a:r>
              <a:rPr lang="en-US" sz="2400" dirty="0"/>
              <a:t>Extraterrestrial</a:t>
            </a:r>
          </a:p>
        </p:txBody>
      </p:sp>
      <p:pic>
        <p:nvPicPr>
          <p:cNvPr id="8194" name="Picture 2" descr="http://www.ivpress.com/img/book/XL/9780830825882.jpg"/>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4648200" y="1447800"/>
            <a:ext cx="3454399" cy="5181600"/>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304661645"/>
      </p:ext>
    </p:extLst>
  </p:cSld>
  <p:clrMapOvr>
    <a:masterClrMapping/>
  </p:clrMapOvr>
  <p:timing>
    <p:tnLst>
      <p:par>
        <p:cTn id="1" dur="indefinite" restart="never" nodeType="tmRoot"/>
      </p:par>
    </p:tnLst>
  </p:timing>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 name="Picture 4"/>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381001" y="974226"/>
            <a:ext cx="2356184" cy="3581400"/>
          </a:xfrm>
          <a:prstGeom prst="rect">
            <a:avLst/>
          </a:prstGeom>
        </p:spPr>
      </p:pic>
      <p:pic>
        <p:nvPicPr>
          <p:cNvPr id="10242" name="Picture 2"/>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5829453" y="653053"/>
            <a:ext cx="3068634" cy="4223747"/>
          </a:xfrm>
          <a:prstGeom prst="rect">
            <a:avLst/>
          </a:prstGeom>
          <a:noFill/>
          <a:ln w="9525">
            <a:solidFill>
              <a:schemeClr val="tx1"/>
            </a:solidFill>
            <a:miter lim="800000"/>
            <a:headEnd/>
            <a:tailEnd/>
          </a:ln>
          <a:extLst>
            <a:ext uri="{909E8E84-426E-40DD-AFC4-6F175D3DCCD1}">
              <a14:hiddenFill xmlns:a14="http://schemas.microsoft.com/office/drawing/2010/main">
                <a:solidFill>
                  <a:schemeClr val="accent1"/>
                </a:solidFill>
              </a14:hiddenFill>
            </a:ext>
          </a:extLst>
        </p:spPr>
      </p:pic>
      <p:pic>
        <p:nvPicPr>
          <p:cNvPr id="10244" name="Picture 4" descr="http://ecx.images-amazon.com/images/I/51fMr0Nc-nL._SY344_BO1,204,203,200_.jpg"/>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3044221" y="2566240"/>
            <a:ext cx="2543670" cy="3810000"/>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1943599348"/>
      </p:ext>
    </p:extLst>
  </p:cSld>
  <p:clrMapOvr>
    <a:masterClrMapping/>
  </p:clrMapOvr>
  <p:timing>
    <p:tnLst>
      <p:par>
        <p:cTn id="1" dur="indefinite" restart="never" nodeType="tmRoot"/>
      </p:par>
    </p:tnLst>
  </p:timing>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 name="Picture 2"/>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3200400" y="1600200"/>
            <a:ext cx="2622468" cy="4038600"/>
          </a:xfrm>
          <a:prstGeom prst="rect">
            <a:avLst/>
          </a:prstGeom>
        </p:spPr>
      </p:pic>
      <p:pic>
        <p:nvPicPr>
          <p:cNvPr id="6" name="Picture 5"/>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304800" y="1066800"/>
            <a:ext cx="2515261" cy="3581400"/>
          </a:xfrm>
          <a:prstGeom prst="rect">
            <a:avLst/>
          </a:prstGeom>
        </p:spPr>
      </p:pic>
      <p:pic>
        <p:nvPicPr>
          <p:cNvPr id="7" name="Picture 6"/>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6096000" y="2209800"/>
            <a:ext cx="2701330" cy="4046148"/>
          </a:xfrm>
          <a:prstGeom prst="rect">
            <a:avLst/>
          </a:prstGeom>
        </p:spPr>
      </p:pic>
      <p:sp>
        <p:nvSpPr>
          <p:cNvPr id="8" name="TextBox 7"/>
          <p:cNvSpPr txBox="1"/>
          <p:nvPr/>
        </p:nvSpPr>
        <p:spPr>
          <a:xfrm>
            <a:off x="6532265" y="6316776"/>
            <a:ext cx="1828800" cy="369332"/>
          </a:xfrm>
          <a:prstGeom prst="rect">
            <a:avLst/>
          </a:prstGeom>
          <a:noFill/>
        </p:spPr>
        <p:txBody>
          <a:bodyPr wrap="square" rtlCol="0">
            <a:spAutoFit/>
          </a:bodyPr>
          <a:lstStyle/>
          <a:p>
            <a:pPr algn="ctr"/>
            <a:r>
              <a:rPr lang="en-US" dirty="0" smtClean="0">
                <a:hlinkClick r:id="rId5"/>
              </a:rPr>
              <a:t>Michaud</a:t>
            </a:r>
            <a:endParaRPr lang="en-US" dirty="0"/>
          </a:p>
        </p:txBody>
      </p:sp>
    </p:spTree>
    <p:extLst>
      <p:ext uri="{BB962C8B-B14F-4D97-AF65-F5344CB8AC3E}">
        <p14:creationId xmlns:p14="http://schemas.microsoft.com/office/powerpoint/2010/main" val="3538534266"/>
      </p:ext>
    </p:extLst>
  </p:cSld>
  <p:clrMapOvr>
    <a:masterClrMapping/>
  </p:clrMapOvr>
  <p:timing>
    <p:tnLst>
      <p:par>
        <p:cTn id="1" dur="indefinite" restart="never" nodeType="tmRoot"/>
      </p:par>
    </p:tnLst>
  </p:timing>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Panspermia</a:t>
            </a:r>
            <a:endParaRPr lang="en-US" dirty="0"/>
          </a:p>
        </p:txBody>
      </p:sp>
      <p:pic>
        <p:nvPicPr>
          <p:cNvPr id="3078" name="Picture 6" descr="http://ecx.images-amazon.com/images/I/511kkMzd-oL._SX318_BO1,204,203,200_.jpg"/>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990600" y="1591395"/>
            <a:ext cx="2905236" cy="4191000"/>
          </a:xfrm>
          <a:prstGeom prst="rect">
            <a:avLst/>
          </a:prstGeom>
          <a:noFill/>
          <a:extLst>
            <a:ext uri="{909E8E84-426E-40DD-AFC4-6F175D3DCCD1}">
              <a14:hiddenFill xmlns:a14="http://schemas.microsoft.com/office/drawing/2010/main">
                <a:solidFill>
                  <a:srgbClr val="FFFFFF"/>
                </a:solidFill>
              </a14:hiddenFill>
            </a:ext>
          </a:extLst>
        </p:spPr>
      </p:pic>
      <p:pic>
        <p:nvPicPr>
          <p:cNvPr id="3079" name="Picture 7"/>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5105400" y="1591395"/>
            <a:ext cx="2728673" cy="4191000"/>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spTree>
    <p:extLst>
      <p:ext uri="{BB962C8B-B14F-4D97-AF65-F5344CB8AC3E}">
        <p14:creationId xmlns:p14="http://schemas.microsoft.com/office/powerpoint/2010/main" val="2166577934"/>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nodeType="clickEffect">
                                  <p:stCondLst>
                                    <p:cond delay="0"/>
                                  </p:stCondLst>
                                  <p:childTnLst>
                                    <p:set>
                                      <p:cBhvr>
                                        <p:cTn id="6" dur="1" fill="hold">
                                          <p:stCondLst>
                                            <p:cond delay="0"/>
                                          </p:stCondLst>
                                        </p:cTn>
                                        <p:tgtEl>
                                          <p:spTgt spid="3079"/>
                                        </p:tgtEl>
                                        <p:attrNameLst>
                                          <p:attrName>style.visibility</p:attrName>
                                        </p:attrNameLst>
                                      </p:cBhvr>
                                      <p:to>
                                        <p:strVal val="visible"/>
                                      </p:to>
                                    </p:set>
                                    <p:animEffect transition="in" filter="fade">
                                      <p:cBhvr>
                                        <p:cTn id="7" dur="500"/>
                                        <p:tgtEl>
                                          <p:spTgt spid="3079"/>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idx="4294967295"/>
          </p:nvPr>
        </p:nvSpPr>
        <p:spPr>
          <a:xfrm>
            <a:off x="0" y="533400"/>
            <a:ext cx="8229600" cy="990600"/>
          </a:xfrm>
        </p:spPr>
        <p:txBody>
          <a:bodyPr/>
          <a:lstStyle/>
          <a:p>
            <a:r>
              <a:rPr lang="en-US" dirty="0" smtClean="0"/>
              <a:t> </a:t>
            </a:r>
            <a:endParaRPr lang="en-US" dirty="0"/>
          </a:p>
        </p:txBody>
      </p:sp>
      <p:pic>
        <p:nvPicPr>
          <p:cNvPr id="4098" name="Picture 2"/>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682925" y="487392"/>
            <a:ext cx="7940595" cy="5791200"/>
          </a:xfrm>
          <a:prstGeom prst="rect">
            <a:avLst/>
          </a:prstGeom>
          <a:noFill/>
          <a:ln w="9525">
            <a:solidFill>
              <a:schemeClr val="tx1"/>
            </a:solidFill>
            <a:miter lim="800000"/>
            <a:headEnd/>
            <a:tailEnd/>
          </a:ln>
          <a:extLst>
            <a:ext uri="{909E8E84-426E-40DD-AFC4-6F175D3DCCD1}">
              <a14:hiddenFill xmlns:a14="http://schemas.microsoft.com/office/drawing/2010/main">
                <a:solidFill>
                  <a:schemeClr val="accent1"/>
                </a:solidFill>
              </a14:hiddenFill>
            </a:ext>
          </a:extLst>
        </p:spPr>
      </p:pic>
    </p:spTree>
    <p:extLst>
      <p:ext uri="{BB962C8B-B14F-4D97-AF65-F5344CB8AC3E}">
        <p14:creationId xmlns:p14="http://schemas.microsoft.com/office/powerpoint/2010/main" val="1397638679"/>
      </p:ext>
    </p:extLst>
  </p:cSld>
  <p:clrMapOvr>
    <a:masterClrMapping/>
  </p:clrMapOvr>
  <p:timing>
    <p:tnLst>
      <p:par>
        <p:cTn id="1" dur="indefinite" restart="never" nodeType="tmRoot"/>
      </p:par>
    </p:tnLst>
  </p:timing>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The Cosmist Manifesto (B. </a:t>
            </a:r>
            <a:r>
              <a:rPr lang="en-US" dirty="0" err="1" smtClean="0"/>
              <a:t>Goertzel</a:t>
            </a:r>
            <a:r>
              <a:rPr lang="en-US" dirty="0" smtClean="0"/>
              <a:t>)</a:t>
            </a:r>
            <a:endParaRPr lang="en-US" dirty="0"/>
          </a:p>
        </p:txBody>
      </p:sp>
      <p:sp>
        <p:nvSpPr>
          <p:cNvPr id="3" name="Content Placeholder 2"/>
          <p:cNvSpPr>
            <a:spLocks noGrp="1"/>
          </p:cNvSpPr>
          <p:nvPr>
            <p:ph idx="1"/>
          </p:nvPr>
        </p:nvSpPr>
        <p:spPr/>
        <p:txBody>
          <a:bodyPr/>
          <a:lstStyle/>
          <a:p>
            <a:pPr marL="457200" indent="-457200">
              <a:buFont typeface="+mj-lt"/>
              <a:buAutoNum type="arabicParenR"/>
            </a:pPr>
            <a:r>
              <a:rPr lang="en-US" b="1" dirty="0" smtClean="0">
                <a:solidFill>
                  <a:schemeClr val="tx2"/>
                </a:solidFill>
              </a:rPr>
              <a:t>Humans </a:t>
            </a:r>
            <a:r>
              <a:rPr lang="en-US" b="1" dirty="0">
                <a:solidFill>
                  <a:schemeClr val="tx2"/>
                </a:solidFill>
              </a:rPr>
              <a:t>will merge with technology</a:t>
            </a:r>
            <a:r>
              <a:rPr lang="en-US" dirty="0"/>
              <a:t>, to a rapidly increasing extent. This is a new phase of the evolution of our </a:t>
            </a:r>
            <a:r>
              <a:rPr lang="en-US" dirty="0" smtClean="0"/>
              <a:t>species . . .</a:t>
            </a:r>
          </a:p>
          <a:p>
            <a:pPr marL="457200" indent="-457200">
              <a:buFont typeface="+mj-lt"/>
              <a:buAutoNum type="arabicParenR"/>
            </a:pPr>
            <a:r>
              <a:rPr lang="en-US" b="1" dirty="0" smtClean="0">
                <a:solidFill>
                  <a:schemeClr val="tx2"/>
                </a:solidFill>
              </a:rPr>
              <a:t>Humans will </a:t>
            </a:r>
            <a:r>
              <a:rPr lang="en-US" b="1" dirty="0">
                <a:solidFill>
                  <a:schemeClr val="tx2"/>
                </a:solidFill>
              </a:rPr>
              <a:t>develop sentient AI and mind uploading technology</a:t>
            </a:r>
            <a:r>
              <a:rPr lang="en-US" dirty="0"/>
              <a:t>. Mind uploading technology will permit an indefinite lifespan to those who choose to leave biology </a:t>
            </a:r>
            <a:r>
              <a:rPr lang="en-US" dirty="0" smtClean="0"/>
              <a:t>behind . . . </a:t>
            </a:r>
          </a:p>
          <a:p>
            <a:pPr marL="457200" indent="-457200">
              <a:buFont typeface="+mj-lt"/>
              <a:buAutoNum type="arabicParenR"/>
            </a:pPr>
            <a:r>
              <a:rPr lang="en-US" b="1" dirty="0" smtClean="0">
                <a:solidFill>
                  <a:schemeClr val="tx2"/>
                </a:solidFill>
              </a:rPr>
              <a:t>Humans will spread </a:t>
            </a:r>
            <a:r>
              <a:rPr lang="en-US" b="1" dirty="0">
                <a:solidFill>
                  <a:schemeClr val="tx2"/>
                </a:solidFill>
              </a:rPr>
              <a:t>to the stars and roam the universe</a:t>
            </a:r>
            <a:r>
              <a:rPr lang="en-US" dirty="0"/>
              <a:t>. We will meet and merge with other species out </a:t>
            </a:r>
            <a:r>
              <a:rPr lang="en-US" dirty="0" smtClean="0"/>
              <a:t>there . . .  </a:t>
            </a:r>
          </a:p>
          <a:p>
            <a:pPr marL="457200" indent="-457200">
              <a:buFont typeface="+mj-lt"/>
              <a:buAutoNum type="arabicParenR"/>
            </a:pPr>
            <a:r>
              <a:rPr lang="en-US" b="1" dirty="0" smtClean="0">
                <a:solidFill>
                  <a:schemeClr val="tx2"/>
                </a:solidFill>
              </a:rPr>
              <a:t>Humans will </a:t>
            </a:r>
            <a:r>
              <a:rPr lang="en-US" b="1" dirty="0">
                <a:solidFill>
                  <a:schemeClr val="tx2"/>
                </a:solidFill>
              </a:rPr>
              <a:t>develop interoperable synthetic realities </a:t>
            </a:r>
            <a:r>
              <a:rPr lang="en-US" dirty="0"/>
              <a:t>(virtual worlds) able to support sentience. Some uploads will choose to live in virtual worlds. The divide between physical and synthetic realities will blur, then disappear.</a:t>
            </a:r>
            <a:endParaRPr lang="en-US" dirty="0" smtClean="0"/>
          </a:p>
          <a:p>
            <a:pPr marL="457200" indent="-457200">
              <a:buFont typeface="+mj-lt"/>
              <a:buAutoNum type="arabicParenR"/>
            </a:pPr>
            <a:endParaRPr lang="en-US" dirty="0" smtClean="0"/>
          </a:p>
          <a:p>
            <a:endParaRPr lang="en-US" dirty="0"/>
          </a:p>
        </p:txBody>
      </p:sp>
    </p:spTree>
    <p:extLst>
      <p:ext uri="{BB962C8B-B14F-4D97-AF65-F5344CB8AC3E}">
        <p14:creationId xmlns:p14="http://schemas.microsoft.com/office/powerpoint/2010/main" val="4197187056"/>
      </p:ext>
    </p:extLst>
  </p:cSld>
  <p:clrMapOvr>
    <a:masterClrMapping/>
  </p:clrMapOvr>
  <p:timing>
    <p:tnLst>
      <p:par>
        <p:cTn id="1" dur="indefinite" restart="never" nodeType="tmRoot"/>
      </p:par>
    </p:tnLst>
  </p:timing>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The Cosmist Manifesto (B. </a:t>
            </a:r>
            <a:r>
              <a:rPr lang="en-US" dirty="0" err="1"/>
              <a:t>Goertzel</a:t>
            </a:r>
            <a:r>
              <a:rPr lang="en-US" dirty="0"/>
              <a:t>)</a:t>
            </a:r>
          </a:p>
        </p:txBody>
      </p:sp>
      <p:sp>
        <p:nvSpPr>
          <p:cNvPr id="3" name="Content Placeholder 2"/>
          <p:cNvSpPr>
            <a:spLocks noGrp="1"/>
          </p:cNvSpPr>
          <p:nvPr>
            <p:ph idx="1"/>
          </p:nvPr>
        </p:nvSpPr>
        <p:spPr/>
        <p:txBody>
          <a:bodyPr/>
          <a:lstStyle/>
          <a:p>
            <a:pPr marL="457200" indent="-457200">
              <a:buFont typeface="+mj-lt"/>
              <a:buAutoNum type="arabicParenR" startAt="5"/>
            </a:pPr>
            <a:r>
              <a:rPr lang="en-US" b="1" dirty="0" smtClean="0">
                <a:solidFill>
                  <a:schemeClr val="tx2"/>
                </a:solidFill>
              </a:rPr>
              <a:t>Humans will </a:t>
            </a:r>
            <a:r>
              <a:rPr lang="en-US" b="1" dirty="0">
                <a:solidFill>
                  <a:schemeClr val="tx2"/>
                </a:solidFill>
              </a:rPr>
              <a:t>develop </a:t>
            </a:r>
            <a:r>
              <a:rPr lang="en-US" b="1" dirty="0" err="1">
                <a:solidFill>
                  <a:schemeClr val="tx2"/>
                </a:solidFill>
              </a:rPr>
              <a:t>spacetime</a:t>
            </a:r>
            <a:r>
              <a:rPr lang="en-US" b="1" dirty="0">
                <a:solidFill>
                  <a:schemeClr val="tx2"/>
                </a:solidFill>
              </a:rPr>
              <a:t> engineering and scientific "future magic"</a:t>
            </a:r>
            <a:r>
              <a:rPr lang="en-US" dirty="0"/>
              <a:t> much beyond our current understanding and </a:t>
            </a:r>
            <a:r>
              <a:rPr lang="en-US" dirty="0" smtClean="0"/>
              <a:t>imagination.</a:t>
            </a:r>
          </a:p>
          <a:p>
            <a:pPr marL="457200" indent="-457200">
              <a:buFont typeface="+mj-lt"/>
              <a:buAutoNum type="arabicParenR" startAt="5"/>
            </a:pPr>
            <a:r>
              <a:rPr lang="en-US" b="1" dirty="0" err="1">
                <a:solidFill>
                  <a:schemeClr val="tx2"/>
                </a:solidFill>
              </a:rPr>
              <a:t>Spacetime</a:t>
            </a:r>
            <a:r>
              <a:rPr lang="en-US" b="1" dirty="0">
                <a:solidFill>
                  <a:schemeClr val="tx2"/>
                </a:solidFill>
              </a:rPr>
              <a:t> engineering and future magic will permit achieving, by scientific means, most of the promises of religions</a:t>
            </a:r>
            <a:r>
              <a:rPr lang="en-US" dirty="0"/>
              <a:t> -- and many amazing things that no human religion ever dreamed. Eventually we will be able to resurrect the dead by "copying them to the </a:t>
            </a:r>
            <a:r>
              <a:rPr lang="en-US" dirty="0" smtClean="0"/>
              <a:t>future.“</a:t>
            </a:r>
          </a:p>
          <a:p>
            <a:pPr marL="457200" indent="-457200">
              <a:buFont typeface="+mj-lt"/>
              <a:buAutoNum type="arabicParenR" startAt="5"/>
            </a:pPr>
            <a:r>
              <a:rPr lang="en-US" b="1" dirty="0">
                <a:solidFill>
                  <a:schemeClr val="tx2"/>
                </a:solidFill>
              </a:rPr>
              <a:t>Intelligent life will become the main factor in the evolution of the cosmos</a:t>
            </a:r>
            <a:r>
              <a:rPr lang="en-US" dirty="0"/>
              <a:t>, and steer it toward an intended </a:t>
            </a:r>
            <a:r>
              <a:rPr lang="en-US" dirty="0" smtClean="0"/>
              <a:t>path.</a:t>
            </a:r>
          </a:p>
          <a:p>
            <a:pPr marL="457200" indent="-457200">
              <a:buFont typeface="+mj-lt"/>
              <a:buAutoNum type="arabicParenR" startAt="5"/>
            </a:pPr>
            <a:endParaRPr lang="en-US" dirty="0" smtClean="0"/>
          </a:p>
          <a:p>
            <a:endParaRPr lang="en-US" dirty="0"/>
          </a:p>
        </p:txBody>
      </p:sp>
    </p:spTree>
    <p:extLst>
      <p:ext uri="{BB962C8B-B14F-4D97-AF65-F5344CB8AC3E}">
        <p14:creationId xmlns:p14="http://schemas.microsoft.com/office/powerpoint/2010/main" val="2810432771"/>
      </p:ext>
    </p:extLst>
  </p:cSld>
  <p:clrMapOvr>
    <a:masterClrMapping/>
  </p:clrMapOvr>
  <p:timing>
    <p:tnLst>
      <p:par>
        <p:cTn id="1" dur="indefinite" restart="never" nodeType="tmRoot"/>
      </p:par>
    </p:tnLst>
  </p:timing>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The Cosmist Manifesto (B. </a:t>
            </a:r>
            <a:r>
              <a:rPr lang="en-US" dirty="0" err="1"/>
              <a:t>Goertzel</a:t>
            </a:r>
            <a:r>
              <a:rPr lang="en-US" dirty="0"/>
              <a:t>)</a:t>
            </a:r>
          </a:p>
        </p:txBody>
      </p:sp>
      <p:sp>
        <p:nvSpPr>
          <p:cNvPr id="3" name="Content Placeholder 2"/>
          <p:cNvSpPr>
            <a:spLocks noGrp="1"/>
          </p:cNvSpPr>
          <p:nvPr>
            <p:ph idx="1"/>
          </p:nvPr>
        </p:nvSpPr>
        <p:spPr/>
        <p:txBody>
          <a:bodyPr/>
          <a:lstStyle/>
          <a:p>
            <a:pPr marL="457200" indent="-457200">
              <a:buFont typeface="+mj-lt"/>
              <a:buAutoNum type="arabicParenR" startAt="8"/>
            </a:pPr>
            <a:r>
              <a:rPr lang="en-US" b="1" dirty="0">
                <a:solidFill>
                  <a:schemeClr val="tx2"/>
                </a:solidFill>
              </a:rPr>
              <a:t>T</a:t>
            </a:r>
            <a:r>
              <a:rPr lang="en-US" b="1" dirty="0" smtClean="0">
                <a:solidFill>
                  <a:schemeClr val="tx2"/>
                </a:solidFill>
              </a:rPr>
              <a:t>echnological </a:t>
            </a:r>
            <a:r>
              <a:rPr lang="en-US" b="1" dirty="0">
                <a:solidFill>
                  <a:schemeClr val="tx2"/>
                </a:solidFill>
              </a:rPr>
              <a:t>advances will reduce material scarcity drastically</a:t>
            </a:r>
            <a:r>
              <a:rPr lang="en-US" dirty="0"/>
              <a:t>, so that abundances of wealth, growth and experience will be available to all minds who so </a:t>
            </a:r>
            <a:r>
              <a:rPr lang="en-US" dirty="0" smtClean="0"/>
              <a:t>desire . . . </a:t>
            </a:r>
          </a:p>
          <a:p>
            <a:pPr marL="457200" indent="-457200">
              <a:buFont typeface="+mj-lt"/>
              <a:buAutoNum type="arabicParenR" startAt="8"/>
            </a:pPr>
            <a:r>
              <a:rPr lang="en-US" b="1" dirty="0">
                <a:solidFill>
                  <a:schemeClr val="tx2"/>
                </a:solidFill>
              </a:rPr>
              <a:t>New ethical systems will emerge</a:t>
            </a:r>
            <a:r>
              <a:rPr lang="en-US" dirty="0"/>
              <a:t>, based on principles including the spread of joy, growth and freedom through the universe, as well as new principles we cannot yet </a:t>
            </a:r>
            <a:r>
              <a:rPr lang="en-US" dirty="0" smtClean="0"/>
              <a:t>imagine.</a:t>
            </a:r>
          </a:p>
          <a:p>
            <a:pPr marL="457200" indent="-457200">
              <a:buFont typeface="+mj-lt"/>
              <a:buAutoNum type="arabicParenR" startAt="8"/>
            </a:pPr>
            <a:r>
              <a:rPr lang="en-US" b="1" dirty="0">
                <a:solidFill>
                  <a:schemeClr val="tx2"/>
                </a:solidFill>
              </a:rPr>
              <a:t>All these changes will fundamentally improve the subjective and social experience of humans and our creations and successors</a:t>
            </a:r>
            <a:r>
              <a:rPr lang="en-US" dirty="0"/>
              <a:t>, leading to states of individual and shared awareness possessing depth, breadth and wonder far beyond that accessible to "legacy </a:t>
            </a:r>
            <a:r>
              <a:rPr lang="en-US" dirty="0" smtClean="0"/>
              <a:t>humans.”</a:t>
            </a:r>
          </a:p>
          <a:p>
            <a:endParaRPr lang="en-US" dirty="0"/>
          </a:p>
        </p:txBody>
      </p:sp>
    </p:spTree>
    <p:extLst>
      <p:ext uri="{BB962C8B-B14F-4D97-AF65-F5344CB8AC3E}">
        <p14:creationId xmlns:p14="http://schemas.microsoft.com/office/powerpoint/2010/main" val="2851614019"/>
      </p:ext>
    </p:extLst>
  </p:cSld>
  <p:clrMapOvr>
    <a:masterClrMapping/>
  </p:clrMapOvr>
  <p:timing>
    <p:tnLst>
      <p:par>
        <p:cTn id="1" dur="indefinite" restart="never" nodeType="tmRoot"/>
      </p:par>
    </p:tnLst>
  </p:timing>
</p:sld>
</file>

<file path=ppt/slides/slide24.xml><?xml version="1.0" encoding="utf-8"?>
<p:sld xmlns:a="http://schemas.openxmlformats.org/drawingml/2006/main" xmlns:r="http://schemas.openxmlformats.org/officeDocument/2006/relationships" xmlns:p="http://schemas.openxmlformats.org/presentationml/2006/main">
  <p:cSld>
    <p:bg>
      <p:bgPr>
        <a:solidFill>
          <a:schemeClr val="tx2"/>
        </a:solidFill>
        <a:effectLst/>
      </p:bgPr>
    </p:bg>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a:bodyPr>
          <a:lstStyle/>
          <a:p>
            <a:r>
              <a:rPr lang="en-US" sz="4400" b="1" dirty="0" smtClean="0">
                <a:solidFill>
                  <a:schemeClr val="bg1"/>
                </a:solidFill>
              </a:rPr>
              <a:t>Post-Christian Theology</a:t>
            </a:r>
            <a:endParaRPr lang="en-US" sz="4400" b="1" dirty="0">
              <a:solidFill>
                <a:schemeClr val="bg1"/>
              </a:solidFill>
            </a:endParaRPr>
          </a:p>
        </p:txBody>
      </p:sp>
      <p:sp>
        <p:nvSpPr>
          <p:cNvPr id="3" name="Content Placeholder 2"/>
          <p:cNvSpPr>
            <a:spLocks noGrp="1"/>
          </p:cNvSpPr>
          <p:nvPr>
            <p:ph idx="1"/>
          </p:nvPr>
        </p:nvSpPr>
        <p:spPr/>
        <p:txBody>
          <a:bodyPr>
            <a:normAutofit/>
          </a:bodyPr>
          <a:lstStyle/>
          <a:p>
            <a:pPr marL="605790" indent="-514350">
              <a:lnSpc>
                <a:spcPct val="200000"/>
              </a:lnSpc>
              <a:buFont typeface="+mj-lt"/>
              <a:buAutoNum type="arabicPeriod"/>
              <a:defRPr/>
            </a:pPr>
            <a:r>
              <a:rPr lang="en-US" altLang="en-US" sz="3600" dirty="0" smtClean="0">
                <a:solidFill>
                  <a:schemeClr val="tx2">
                    <a:lumMod val="60000"/>
                    <a:lumOff val="40000"/>
                  </a:schemeClr>
                </a:solidFill>
              </a:rPr>
              <a:t>Who or What is/are the Deity/Deities?</a:t>
            </a:r>
          </a:p>
          <a:p>
            <a:pPr marL="605790" indent="-514350">
              <a:lnSpc>
                <a:spcPct val="200000"/>
              </a:lnSpc>
              <a:buFont typeface="+mj-lt"/>
              <a:buAutoNum type="arabicPeriod"/>
              <a:defRPr/>
            </a:pPr>
            <a:r>
              <a:rPr lang="en-US" altLang="en-US" sz="3600" b="1" dirty="0">
                <a:solidFill>
                  <a:schemeClr val="bg1"/>
                </a:solidFill>
              </a:rPr>
              <a:t>What is the </a:t>
            </a:r>
            <a:r>
              <a:rPr lang="en-US" altLang="en-US" sz="3600" b="1" dirty="0" smtClean="0">
                <a:solidFill>
                  <a:schemeClr val="bg1"/>
                </a:solidFill>
              </a:rPr>
              <a:t>Salvation </a:t>
            </a:r>
            <a:r>
              <a:rPr lang="en-US" altLang="en-US" sz="3600" b="1" dirty="0">
                <a:solidFill>
                  <a:schemeClr val="bg1"/>
                </a:solidFill>
              </a:rPr>
              <a:t>of humankind</a:t>
            </a:r>
            <a:r>
              <a:rPr lang="en-US" altLang="en-US" sz="3600" b="1" dirty="0" smtClean="0">
                <a:solidFill>
                  <a:schemeClr val="bg1"/>
                </a:solidFill>
              </a:rPr>
              <a:t>?</a:t>
            </a:r>
          </a:p>
        </p:txBody>
      </p:sp>
    </p:spTree>
    <p:extLst>
      <p:ext uri="{BB962C8B-B14F-4D97-AF65-F5344CB8AC3E}">
        <p14:creationId xmlns:p14="http://schemas.microsoft.com/office/powerpoint/2010/main" val="507272521"/>
      </p:ext>
    </p:extLst>
  </p:cSld>
  <p:clrMapOvr>
    <a:masterClrMapping/>
  </p:clrMapOvr>
  <p:timing>
    <p:tnLst>
      <p:par>
        <p:cTn id="1" dur="indefinite" restart="never" nodeType="tmRoot"/>
      </p:par>
    </p:tnLst>
  </p:timing>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pPr marL="605790" indent="-514350">
              <a:defRPr/>
            </a:pPr>
            <a:r>
              <a:rPr lang="en-US" altLang="en-US" dirty="0"/>
              <a:t>What is the Salvation of humankind?</a:t>
            </a:r>
          </a:p>
        </p:txBody>
      </p:sp>
      <p:sp>
        <p:nvSpPr>
          <p:cNvPr id="3" name="Content Placeholder 2"/>
          <p:cNvSpPr>
            <a:spLocks noGrp="1"/>
          </p:cNvSpPr>
          <p:nvPr>
            <p:ph idx="1"/>
          </p:nvPr>
        </p:nvSpPr>
        <p:spPr>
          <a:xfrm>
            <a:off x="457200" y="1676400"/>
            <a:ext cx="8229600" cy="914400"/>
          </a:xfrm>
        </p:spPr>
        <p:txBody>
          <a:bodyPr/>
          <a:lstStyle/>
          <a:p>
            <a:pPr marL="91440" indent="0">
              <a:buNone/>
              <a:defRPr/>
            </a:pPr>
            <a:r>
              <a:rPr lang="en-US" sz="3200" b="1" dirty="0"/>
              <a:t>Answer: </a:t>
            </a:r>
            <a:r>
              <a:rPr lang="en-US" sz="3200" b="1" dirty="0" smtClean="0">
                <a:solidFill>
                  <a:schemeClr val="tx2"/>
                </a:solidFill>
              </a:rPr>
              <a:t>Cosmist Manifesto …</a:t>
            </a:r>
          </a:p>
        </p:txBody>
      </p:sp>
      <p:sp>
        <p:nvSpPr>
          <p:cNvPr id="4" name="Rectangle 3"/>
          <p:cNvSpPr/>
          <p:nvPr/>
        </p:nvSpPr>
        <p:spPr>
          <a:xfrm>
            <a:off x="1600200" y="2743200"/>
            <a:ext cx="6477000" cy="2554545"/>
          </a:xfrm>
          <a:prstGeom prst="rect">
            <a:avLst/>
          </a:prstGeom>
        </p:spPr>
        <p:txBody>
          <a:bodyPr wrap="square">
            <a:spAutoFit/>
          </a:bodyPr>
          <a:lstStyle/>
          <a:p>
            <a:pPr marL="91440">
              <a:defRPr/>
            </a:pPr>
            <a:r>
              <a:rPr lang="en-US" sz="3200" b="1" dirty="0">
                <a:solidFill>
                  <a:schemeClr val="tx2"/>
                </a:solidFill>
              </a:rPr>
              <a:t>Technological advances will </a:t>
            </a:r>
            <a:r>
              <a:rPr lang="en-US" sz="3200" b="1" dirty="0" smtClean="0">
                <a:solidFill>
                  <a:schemeClr val="tx2"/>
                </a:solidFill>
              </a:rPr>
              <a:t>reduce material </a:t>
            </a:r>
            <a:r>
              <a:rPr lang="en-US" sz="3200" b="1" dirty="0">
                <a:solidFill>
                  <a:schemeClr val="tx2"/>
                </a:solidFill>
              </a:rPr>
              <a:t>scarcity drastically</a:t>
            </a:r>
            <a:r>
              <a:rPr lang="en-US" sz="3200" dirty="0"/>
              <a:t>, so that abundances of wealth, growth and experience will be available to all minds who so desire . . . </a:t>
            </a:r>
          </a:p>
        </p:txBody>
      </p:sp>
      <p:sp>
        <p:nvSpPr>
          <p:cNvPr id="5" name="TextBox 4"/>
          <p:cNvSpPr txBox="1"/>
          <p:nvPr/>
        </p:nvSpPr>
        <p:spPr>
          <a:xfrm>
            <a:off x="3200400" y="5715000"/>
            <a:ext cx="4876800" cy="523220"/>
          </a:xfrm>
          <a:prstGeom prst="rect">
            <a:avLst/>
          </a:prstGeom>
          <a:noFill/>
        </p:spPr>
        <p:txBody>
          <a:bodyPr wrap="square" rtlCol="0">
            <a:spAutoFit/>
          </a:bodyPr>
          <a:lstStyle/>
          <a:p>
            <a:pPr algn="r"/>
            <a:r>
              <a:rPr lang="en-US" sz="2800" b="1" i="1" dirty="0" smtClean="0">
                <a:solidFill>
                  <a:srgbClr val="002060"/>
                </a:solidFill>
              </a:rPr>
              <a:t>The earth will save us …</a:t>
            </a:r>
            <a:endParaRPr lang="en-US" sz="2800" b="1" i="1" dirty="0">
              <a:solidFill>
                <a:srgbClr val="002060"/>
              </a:solidFill>
            </a:endParaRPr>
          </a:p>
        </p:txBody>
      </p:sp>
    </p:spTree>
    <p:extLst>
      <p:ext uri="{BB962C8B-B14F-4D97-AF65-F5344CB8AC3E}">
        <p14:creationId xmlns:p14="http://schemas.microsoft.com/office/powerpoint/2010/main" val="1400997840"/>
      </p:ext>
    </p:extLst>
  </p:cSld>
  <p:clrMapOvr>
    <a:masterClrMapping/>
  </p:clrMapOvr>
  <p:timing>
    <p:tnLst>
      <p:par>
        <p:cTn id="1" dur="indefinite" restart="never" nodeType="tmRoot"/>
      </p:par>
    </p:tnLst>
  </p:timing>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pPr marL="605790" indent="-514350">
              <a:defRPr/>
            </a:pPr>
            <a:r>
              <a:rPr lang="en-US" altLang="en-US" dirty="0"/>
              <a:t>What is the Salvation of humankind?</a:t>
            </a:r>
          </a:p>
        </p:txBody>
      </p:sp>
      <p:sp>
        <p:nvSpPr>
          <p:cNvPr id="3" name="Content Placeholder 2"/>
          <p:cNvSpPr>
            <a:spLocks noGrp="1"/>
          </p:cNvSpPr>
          <p:nvPr>
            <p:ph idx="1"/>
          </p:nvPr>
        </p:nvSpPr>
        <p:spPr>
          <a:xfrm>
            <a:off x="457200" y="1600200"/>
            <a:ext cx="8229600" cy="990600"/>
          </a:xfrm>
        </p:spPr>
        <p:txBody>
          <a:bodyPr/>
          <a:lstStyle/>
          <a:p>
            <a:pPr marL="91440" indent="0">
              <a:buNone/>
              <a:defRPr/>
            </a:pPr>
            <a:r>
              <a:rPr lang="en-US" sz="3200" b="1" dirty="0" smtClean="0"/>
              <a:t>Answer:  </a:t>
            </a:r>
            <a:r>
              <a:rPr lang="en-US" sz="3200" b="1" dirty="0" smtClean="0">
                <a:solidFill>
                  <a:schemeClr val="tx2"/>
                </a:solidFill>
              </a:rPr>
              <a:t>Cosmist Manifesto …</a:t>
            </a:r>
          </a:p>
        </p:txBody>
      </p:sp>
      <p:sp>
        <p:nvSpPr>
          <p:cNvPr id="4" name="Rectangle 3"/>
          <p:cNvSpPr/>
          <p:nvPr/>
        </p:nvSpPr>
        <p:spPr>
          <a:xfrm>
            <a:off x="1371600" y="2743199"/>
            <a:ext cx="6477000" cy="2554545"/>
          </a:xfrm>
          <a:prstGeom prst="rect">
            <a:avLst/>
          </a:prstGeom>
        </p:spPr>
        <p:txBody>
          <a:bodyPr wrap="square">
            <a:spAutoFit/>
          </a:bodyPr>
          <a:lstStyle/>
          <a:p>
            <a:r>
              <a:rPr lang="en-US" sz="3200" b="1" dirty="0">
                <a:solidFill>
                  <a:schemeClr val="tx2"/>
                </a:solidFill>
              </a:rPr>
              <a:t>Humans will develop sentient AI and mind uploading technology</a:t>
            </a:r>
            <a:r>
              <a:rPr lang="en-US" sz="3200" dirty="0"/>
              <a:t>. Mind uploading technology will permit an </a:t>
            </a:r>
            <a:r>
              <a:rPr lang="en-US" sz="3200" b="1" dirty="0"/>
              <a:t>indefinite lifespan </a:t>
            </a:r>
            <a:r>
              <a:rPr lang="en-US" sz="3200" dirty="0"/>
              <a:t>to those who choose to leave biology behind . . . </a:t>
            </a:r>
          </a:p>
        </p:txBody>
      </p:sp>
      <p:sp>
        <p:nvSpPr>
          <p:cNvPr id="5" name="TextBox 4"/>
          <p:cNvSpPr txBox="1"/>
          <p:nvPr/>
        </p:nvSpPr>
        <p:spPr>
          <a:xfrm>
            <a:off x="2895600" y="5638800"/>
            <a:ext cx="5638800" cy="523220"/>
          </a:xfrm>
          <a:prstGeom prst="rect">
            <a:avLst/>
          </a:prstGeom>
          <a:noFill/>
        </p:spPr>
        <p:txBody>
          <a:bodyPr wrap="square" rtlCol="0">
            <a:spAutoFit/>
          </a:bodyPr>
          <a:lstStyle/>
          <a:p>
            <a:pPr algn="r"/>
            <a:r>
              <a:rPr lang="en-US" sz="2800" b="1" i="1" dirty="0" smtClean="0">
                <a:solidFill>
                  <a:srgbClr val="002060"/>
                </a:solidFill>
              </a:rPr>
              <a:t>We will save ourselves …</a:t>
            </a:r>
            <a:endParaRPr lang="en-US" sz="2800" b="1" i="1" dirty="0">
              <a:solidFill>
                <a:srgbClr val="002060"/>
              </a:solidFill>
            </a:endParaRPr>
          </a:p>
        </p:txBody>
      </p:sp>
    </p:spTree>
    <p:extLst>
      <p:ext uri="{BB962C8B-B14F-4D97-AF65-F5344CB8AC3E}">
        <p14:creationId xmlns:p14="http://schemas.microsoft.com/office/powerpoint/2010/main" val="1511798812"/>
      </p:ext>
    </p:extLst>
  </p:cSld>
  <p:clrMapOvr>
    <a:masterClrMapping/>
  </p:clrMapOvr>
  <p:timing>
    <p:tnLst>
      <p:par>
        <p:cTn id="1" dur="indefinite" restart="never" nodeType="tmRoot"/>
      </p:par>
    </p:tnLst>
  </p:timing>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pPr marL="605790" indent="-514350">
              <a:defRPr/>
            </a:pPr>
            <a:r>
              <a:rPr lang="en-US" altLang="en-US" dirty="0"/>
              <a:t>What is the Salvation of humankind?</a:t>
            </a:r>
          </a:p>
        </p:txBody>
      </p:sp>
      <p:sp>
        <p:nvSpPr>
          <p:cNvPr id="3" name="Content Placeholder 2"/>
          <p:cNvSpPr>
            <a:spLocks noGrp="1"/>
          </p:cNvSpPr>
          <p:nvPr>
            <p:ph idx="1"/>
          </p:nvPr>
        </p:nvSpPr>
        <p:spPr>
          <a:xfrm>
            <a:off x="457200" y="1600200"/>
            <a:ext cx="8229600" cy="990600"/>
          </a:xfrm>
        </p:spPr>
        <p:txBody>
          <a:bodyPr/>
          <a:lstStyle/>
          <a:p>
            <a:pPr marL="91440" indent="0">
              <a:buNone/>
              <a:defRPr/>
            </a:pPr>
            <a:r>
              <a:rPr lang="en-US" sz="3200" b="1" dirty="0" smtClean="0"/>
              <a:t>Answer:  </a:t>
            </a:r>
            <a:r>
              <a:rPr lang="en-US" sz="3200" b="1" dirty="0" smtClean="0">
                <a:solidFill>
                  <a:schemeClr val="tx2"/>
                </a:solidFill>
              </a:rPr>
              <a:t>Cosmist Manifesto …</a:t>
            </a:r>
          </a:p>
        </p:txBody>
      </p:sp>
      <p:sp>
        <p:nvSpPr>
          <p:cNvPr id="4" name="Rectangle 3"/>
          <p:cNvSpPr/>
          <p:nvPr/>
        </p:nvSpPr>
        <p:spPr>
          <a:xfrm>
            <a:off x="1381664" y="2514600"/>
            <a:ext cx="6477000" cy="3046988"/>
          </a:xfrm>
          <a:prstGeom prst="rect">
            <a:avLst/>
          </a:prstGeom>
        </p:spPr>
        <p:txBody>
          <a:bodyPr wrap="square">
            <a:spAutoFit/>
          </a:bodyPr>
          <a:lstStyle/>
          <a:p>
            <a:r>
              <a:rPr lang="en-US" sz="3200" b="1" dirty="0" err="1">
                <a:solidFill>
                  <a:schemeClr val="tx2"/>
                </a:solidFill>
              </a:rPr>
              <a:t>Spacetime</a:t>
            </a:r>
            <a:r>
              <a:rPr lang="en-US" sz="3200" b="1" dirty="0">
                <a:solidFill>
                  <a:schemeClr val="tx2"/>
                </a:solidFill>
              </a:rPr>
              <a:t> engineering and future magic </a:t>
            </a:r>
            <a:r>
              <a:rPr lang="en-US" sz="3200" dirty="0"/>
              <a:t>will permit achieving, by scientific means, most of the promises of religions </a:t>
            </a:r>
            <a:r>
              <a:rPr lang="en-US" sz="3200" dirty="0" smtClean="0"/>
              <a:t>. . . Eventually </a:t>
            </a:r>
            <a:r>
              <a:rPr lang="en-US" sz="3200" dirty="0"/>
              <a:t>we will be </a:t>
            </a:r>
            <a:r>
              <a:rPr lang="en-US" sz="3200" b="1" dirty="0"/>
              <a:t>able to resurrect the dead </a:t>
            </a:r>
            <a:r>
              <a:rPr lang="en-US" sz="3200" dirty="0"/>
              <a:t>by "copying them to the </a:t>
            </a:r>
            <a:r>
              <a:rPr lang="en-US" sz="3200" dirty="0" smtClean="0"/>
              <a:t>future.”</a:t>
            </a:r>
            <a:endParaRPr lang="en-US" sz="3200" dirty="0"/>
          </a:p>
        </p:txBody>
      </p:sp>
    </p:spTree>
    <p:extLst>
      <p:ext uri="{BB962C8B-B14F-4D97-AF65-F5344CB8AC3E}">
        <p14:creationId xmlns:p14="http://schemas.microsoft.com/office/powerpoint/2010/main" val="829402270"/>
      </p:ext>
    </p:extLst>
  </p:cSld>
  <p:clrMapOvr>
    <a:masterClrMapping/>
  </p:clrMapOvr>
  <p:timing>
    <p:tnLst>
      <p:par>
        <p:cTn id="1" dur="indefinite" restart="never" nodeType="tmRoot"/>
      </p:par>
    </p:tnLst>
  </p:timing>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pPr marL="605790" indent="-514350">
              <a:defRPr/>
            </a:pPr>
            <a:r>
              <a:rPr lang="en-US" altLang="en-US" dirty="0"/>
              <a:t>What is the Salvation of humankind?</a:t>
            </a:r>
          </a:p>
        </p:txBody>
      </p:sp>
      <p:sp>
        <p:nvSpPr>
          <p:cNvPr id="3" name="Content Placeholder 2"/>
          <p:cNvSpPr>
            <a:spLocks noGrp="1"/>
          </p:cNvSpPr>
          <p:nvPr>
            <p:ph idx="1"/>
          </p:nvPr>
        </p:nvSpPr>
        <p:spPr>
          <a:xfrm>
            <a:off x="457200" y="1600200"/>
            <a:ext cx="8229600" cy="990600"/>
          </a:xfrm>
        </p:spPr>
        <p:txBody>
          <a:bodyPr/>
          <a:lstStyle/>
          <a:p>
            <a:pPr marL="91440" indent="0">
              <a:buNone/>
              <a:defRPr/>
            </a:pPr>
            <a:r>
              <a:rPr lang="en-US" sz="3200" b="1" dirty="0" smtClean="0"/>
              <a:t>Answer:  </a:t>
            </a:r>
            <a:r>
              <a:rPr lang="en-US" sz="3200" b="1" dirty="0" smtClean="0">
                <a:solidFill>
                  <a:schemeClr val="tx2"/>
                </a:solidFill>
              </a:rPr>
              <a:t>Cosmist Manifesto …</a:t>
            </a:r>
          </a:p>
        </p:txBody>
      </p:sp>
      <p:sp>
        <p:nvSpPr>
          <p:cNvPr id="4" name="Rectangle 3"/>
          <p:cNvSpPr/>
          <p:nvPr/>
        </p:nvSpPr>
        <p:spPr>
          <a:xfrm>
            <a:off x="1381664" y="2514600"/>
            <a:ext cx="6477000" cy="3046988"/>
          </a:xfrm>
          <a:prstGeom prst="rect">
            <a:avLst/>
          </a:prstGeom>
        </p:spPr>
        <p:txBody>
          <a:bodyPr wrap="square">
            <a:spAutoFit/>
          </a:bodyPr>
          <a:lstStyle/>
          <a:p>
            <a:r>
              <a:rPr lang="en-US" sz="3200" b="1" dirty="0" err="1">
                <a:solidFill>
                  <a:schemeClr val="tx2"/>
                </a:solidFill>
              </a:rPr>
              <a:t>Spacetime</a:t>
            </a:r>
            <a:r>
              <a:rPr lang="en-US" sz="3200" b="1" dirty="0">
                <a:solidFill>
                  <a:schemeClr val="tx2"/>
                </a:solidFill>
              </a:rPr>
              <a:t> engineering and future magic </a:t>
            </a:r>
            <a:r>
              <a:rPr lang="en-US" sz="3200" dirty="0"/>
              <a:t>will permit achieving, by scientific means, most of the promises of religions </a:t>
            </a:r>
            <a:r>
              <a:rPr lang="en-US" sz="3200" dirty="0" smtClean="0"/>
              <a:t>. . . Eventually </a:t>
            </a:r>
            <a:r>
              <a:rPr lang="en-US" sz="3200" dirty="0"/>
              <a:t>we will be </a:t>
            </a:r>
            <a:r>
              <a:rPr lang="en-US" sz="3200" b="1" dirty="0"/>
              <a:t>able to resurrect the dead </a:t>
            </a:r>
            <a:r>
              <a:rPr lang="en-US" sz="3200" dirty="0"/>
              <a:t>by "copying them to the </a:t>
            </a:r>
            <a:r>
              <a:rPr lang="en-US" sz="3200" dirty="0" smtClean="0"/>
              <a:t>future.”</a:t>
            </a:r>
            <a:endParaRPr lang="en-US" sz="3200" dirty="0"/>
          </a:p>
        </p:txBody>
      </p:sp>
    </p:spTree>
    <p:extLst>
      <p:ext uri="{BB962C8B-B14F-4D97-AF65-F5344CB8AC3E}">
        <p14:creationId xmlns:p14="http://schemas.microsoft.com/office/powerpoint/2010/main" val="364280685"/>
      </p:ext>
    </p:extLst>
  </p:cSld>
  <p:clrMapOvr>
    <a:masterClrMapping/>
  </p:clrMapOvr>
  <p:timing>
    <p:tnLst>
      <p:par>
        <p:cTn id="1" dur="indefinite" restart="never" nodeType="tmRoot"/>
      </p:par>
    </p:tnLst>
  </p:timing>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itle 3"/>
          <p:cNvSpPr>
            <a:spLocks noGrp="1"/>
          </p:cNvSpPr>
          <p:nvPr>
            <p:ph type="title"/>
          </p:nvPr>
        </p:nvSpPr>
        <p:spPr/>
        <p:txBody>
          <a:bodyPr/>
          <a:lstStyle/>
          <a:p>
            <a:r>
              <a:rPr lang="en-US" altLang="en-US" dirty="0"/>
              <a:t>What is the Salvation of humankind?</a:t>
            </a:r>
            <a:endParaRPr lang="en-US" dirty="0"/>
          </a:p>
        </p:txBody>
      </p:sp>
      <p:sp>
        <p:nvSpPr>
          <p:cNvPr id="5" name="Content Placeholder 4"/>
          <p:cNvSpPr>
            <a:spLocks noGrp="1"/>
          </p:cNvSpPr>
          <p:nvPr>
            <p:ph idx="1"/>
          </p:nvPr>
        </p:nvSpPr>
        <p:spPr>
          <a:xfrm>
            <a:off x="533400" y="1981200"/>
            <a:ext cx="7772400" cy="4191000"/>
          </a:xfrm>
        </p:spPr>
        <p:txBody>
          <a:bodyPr>
            <a:normAutofit/>
          </a:bodyPr>
          <a:lstStyle/>
          <a:p>
            <a:pPr lvl="1"/>
            <a:r>
              <a:rPr lang="en-US" sz="3600" b="1" dirty="0" smtClean="0">
                <a:solidFill>
                  <a:schemeClr val="tx1"/>
                </a:solidFill>
              </a:rPr>
              <a:t>Humanity is not lost in sin</a:t>
            </a:r>
            <a:r>
              <a:rPr lang="en-US" sz="3600" dirty="0" smtClean="0"/>
              <a:t>, but in the primitive stages of biological, spiritual, and social evolution.</a:t>
            </a:r>
          </a:p>
          <a:p>
            <a:pPr lvl="1"/>
            <a:r>
              <a:rPr lang="en-US" sz="3600" dirty="0" smtClean="0"/>
              <a:t>Humanity in its present condition is a threat to itself; </a:t>
            </a:r>
            <a:r>
              <a:rPr lang="en-US" sz="3600" b="1" dirty="0" smtClean="0"/>
              <a:t>it must be saved by a greater intelligence.</a:t>
            </a:r>
            <a:endParaRPr lang="en-US" sz="3600" b="1" dirty="0"/>
          </a:p>
        </p:txBody>
      </p:sp>
    </p:spTree>
    <p:extLst>
      <p:ext uri="{BB962C8B-B14F-4D97-AF65-F5344CB8AC3E}">
        <p14:creationId xmlns:p14="http://schemas.microsoft.com/office/powerpoint/2010/main" val="3502632331"/>
      </p:ext>
    </p:extLst>
  </p:cSld>
  <p:clrMapOvr>
    <a:masterClrMapping/>
  </p:clrMapOvr>
  <p:timing>
    <p:tnLst>
      <p:par>
        <p:cTn id="1" dur="indefinite" restart="never" nodeType="tmRoot"/>
      </p:par>
    </p:tnLst>
  </p:timing>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a:bodyPr>
          <a:lstStyle/>
          <a:p>
            <a:r>
              <a:rPr lang="en-US" dirty="0" smtClean="0"/>
              <a:t>Post-Christian Theology Summary</a:t>
            </a:r>
            <a:endParaRPr lang="en-US" dirty="0"/>
          </a:p>
        </p:txBody>
      </p:sp>
      <p:sp>
        <p:nvSpPr>
          <p:cNvPr id="3" name="Content Placeholder 2"/>
          <p:cNvSpPr>
            <a:spLocks noGrp="1"/>
          </p:cNvSpPr>
          <p:nvPr>
            <p:ph idx="1"/>
          </p:nvPr>
        </p:nvSpPr>
        <p:spPr/>
        <p:txBody>
          <a:bodyPr>
            <a:normAutofit lnSpcReduction="10000"/>
          </a:bodyPr>
          <a:lstStyle/>
          <a:p>
            <a:r>
              <a:rPr lang="en-US" sz="3600" dirty="0" smtClean="0"/>
              <a:t>Monism </a:t>
            </a:r>
          </a:p>
          <a:p>
            <a:pPr lvl="1"/>
            <a:r>
              <a:rPr lang="en-US" sz="3200" dirty="0" smtClean="0"/>
              <a:t>Intelligent Design without a personal God</a:t>
            </a:r>
          </a:p>
          <a:p>
            <a:pPr lvl="1"/>
            <a:r>
              <a:rPr lang="en-US" sz="3200" dirty="0" smtClean="0"/>
              <a:t>ET gods acceptable</a:t>
            </a:r>
          </a:p>
          <a:p>
            <a:r>
              <a:rPr lang="en-US" sz="3600" dirty="0" smtClean="0"/>
              <a:t>Salvation by knowledge </a:t>
            </a:r>
          </a:p>
          <a:p>
            <a:pPr lvl="1"/>
            <a:r>
              <a:rPr lang="en-US" sz="3200" dirty="0" smtClean="0"/>
              <a:t>Nature</a:t>
            </a:r>
          </a:p>
          <a:p>
            <a:pPr lvl="1"/>
            <a:r>
              <a:rPr lang="en-US" sz="3200" dirty="0" smtClean="0"/>
              <a:t>Science</a:t>
            </a:r>
          </a:p>
          <a:p>
            <a:pPr lvl="1"/>
            <a:r>
              <a:rPr lang="en-US" sz="3200" dirty="0" smtClean="0"/>
              <a:t>Technology</a:t>
            </a:r>
          </a:p>
          <a:p>
            <a:r>
              <a:rPr lang="en-US" sz="3600" dirty="0"/>
              <a:t>Human </a:t>
            </a:r>
            <a:r>
              <a:rPr lang="en-US" sz="3600" dirty="0" smtClean="0"/>
              <a:t>Divinity</a:t>
            </a:r>
            <a:endParaRPr lang="en-US" sz="3600" dirty="0"/>
          </a:p>
        </p:txBody>
      </p:sp>
    </p:spTree>
    <p:extLst>
      <p:ext uri="{BB962C8B-B14F-4D97-AF65-F5344CB8AC3E}">
        <p14:creationId xmlns:p14="http://schemas.microsoft.com/office/powerpoint/2010/main" val="4020340704"/>
      </p:ext>
    </p:extLst>
  </p:cSld>
  <p:clrMapOvr>
    <a:masterClrMapping/>
  </p:clrMapOvr>
  <p:timing>
    <p:tnLst>
      <p:par>
        <p:cTn id="1" dur="indefinite" restart="never" nodeType="tmRoot"/>
      </p:par>
    </p:tnLst>
  </p:timing>
</p:sld>
</file>

<file path=ppt/slides/slide3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1746" name="Title 1"/>
          <p:cNvSpPr>
            <a:spLocks noGrp="1"/>
          </p:cNvSpPr>
          <p:nvPr>
            <p:ph type="title"/>
          </p:nvPr>
        </p:nvSpPr>
        <p:spPr/>
        <p:txBody>
          <a:bodyPr>
            <a:normAutofit/>
          </a:bodyPr>
          <a:lstStyle/>
          <a:p>
            <a:r>
              <a:rPr lang="en-US" dirty="0" smtClean="0"/>
              <a:t>Post-Christian </a:t>
            </a:r>
            <a:r>
              <a:rPr lang="en-US" dirty="0"/>
              <a:t>Theology </a:t>
            </a:r>
            <a:r>
              <a:rPr lang="en-US" dirty="0" smtClean="0"/>
              <a:t>Summary</a:t>
            </a:r>
            <a:endParaRPr lang="en-US" altLang="en-US" dirty="0" smtClean="0">
              <a:solidFill>
                <a:schemeClr val="bg1"/>
              </a:solidFill>
            </a:endParaRPr>
          </a:p>
        </p:txBody>
      </p:sp>
      <p:sp>
        <p:nvSpPr>
          <p:cNvPr id="2" name="Content Placeholder 1"/>
          <p:cNvSpPr>
            <a:spLocks noGrp="1"/>
          </p:cNvSpPr>
          <p:nvPr>
            <p:ph idx="1"/>
          </p:nvPr>
        </p:nvSpPr>
        <p:spPr/>
        <p:txBody>
          <a:bodyPr>
            <a:normAutofit/>
          </a:bodyPr>
          <a:lstStyle/>
          <a:p>
            <a:pPr>
              <a:defRPr/>
            </a:pPr>
            <a:r>
              <a:rPr lang="en-US" sz="3600" kern="0" dirty="0" smtClean="0"/>
              <a:t> Space </a:t>
            </a:r>
            <a:r>
              <a:rPr lang="en-US" sz="3600" kern="0" dirty="0"/>
              <a:t>is </a:t>
            </a:r>
            <a:r>
              <a:rPr lang="en-US" sz="3600" kern="0" dirty="0" smtClean="0"/>
              <a:t>now heaven, purged of religion</a:t>
            </a:r>
            <a:endParaRPr lang="en-US" sz="3600" kern="0" dirty="0"/>
          </a:p>
          <a:p>
            <a:pPr>
              <a:defRPr/>
            </a:pPr>
            <a:r>
              <a:rPr lang="en-US" sz="3600" kern="0" dirty="0"/>
              <a:t> Extraterrestrials are the new god(s)</a:t>
            </a:r>
          </a:p>
          <a:p>
            <a:pPr>
              <a:defRPr/>
            </a:pPr>
            <a:r>
              <a:rPr lang="en-US" sz="3600" kern="0" dirty="0"/>
              <a:t> </a:t>
            </a:r>
            <a:r>
              <a:rPr lang="en-US" sz="3600" kern="0" dirty="0" smtClean="0"/>
              <a:t>The new </a:t>
            </a:r>
            <a:r>
              <a:rPr lang="en-US" sz="3600" kern="0" dirty="0"/>
              <a:t>salvation </a:t>
            </a:r>
            <a:r>
              <a:rPr lang="en-US" sz="3600" kern="0" dirty="0" smtClean="0"/>
              <a:t>is either:</a:t>
            </a:r>
          </a:p>
          <a:p>
            <a:pPr lvl="1">
              <a:defRPr/>
            </a:pPr>
            <a:r>
              <a:rPr lang="en-US" sz="3200" kern="0" dirty="0">
                <a:solidFill>
                  <a:schemeClr val="accent2"/>
                </a:solidFill>
              </a:rPr>
              <a:t> </a:t>
            </a:r>
            <a:r>
              <a:rPr lang="en-US" sz="3200" kern="0" dirty="0" smtClean="0">
                <a:solidFill>
                  <a:schemeClr val="accent2"/>
                </a:solidFill>
              </a:rPr>
              <a:t>ET contact</a:t>
            </a:r>
          </a:p>
          <a:p>
            <a:pPr lvl="1">
              <a:defRPr/>
            </a:pPr>
            <a:r>
              <a:rPr lang="en-US" sz="3200" kern="0" dirty="0">
                <a:solidFill>
                  <a:schemeClr val="accent2"/>
                </a:solidFill>
              </a:rPr>
              <a:t> </a:t>
            </a:r>
            <a:r>
              <a:rPr lang="en-US" sz="3200" kern="0" dirty="0" smtClean="0">
                <a:solidFill>
                  <a:schemeClr val="accent2"/>
                </a:solidFill>
              </a:rPr>
              <a:t>Evolution beyond humanity like ET gods</a:t>
            </a:r>
          </a:p>
          <a:p>
            <a:pPr>
              <a:defRPr/>
            </a:pPr>
            <a:r>
              <a:rPr lang="en-US" sz="3600" kern="0" dirty="0" smtClean="0"/>
              <a:t> Result = new </a:t>
            </a:r>
            <a:r>
              <a:rPr lang="en-US" sz="3600" kern="0" dirty="0" err="1"/>
              <a:t>Edenic</a:t>
            </a:r>
            <a:r>
              <a:rPr lang="en-US" sz="3600" kern="0" dirty="0"/>
              <a:t> </a:t>
            </a:r>
            <a:r>
              <a:rPr lang="en-US" sz="3600" kern="0" dirty="0" smtClean="0"/>
              <a:t>utopia</a:t>
            </a:r>
          </a:p>
          <a:p>
            <a:pPr lvl="1">
              <a:defRPr/>
            </a:pPr>
            <a:r>
              <a:rPr lang="en-US" sz="3200" kern="0" dirty="0" smtClean="0"/>
              <a:t> </a:t>
            </a:r>
            <a:r>
              <a:rPr lang="en-US" sz="3200" kern="0" dirty="0" smtClean="0">
                <a:solidFill>
                  <a:schemeClr val="accent2"/>
                </a:solidFill>
              </a:rPr>
              <a:t>No scarcity, disease, or death</a:t>
            </a:r>
            <a:endParaRPr lang="en-US" sz="3200" kern="0" dirty="0">
              <a:solidFill>
                <a:schemeClr val="accent2"/>
              </a:solidFill>
            </a:endParaRPr>
          </a:p>
        </p:txBody>
      </p:sp>
    </p:spTree>
    <p:extLst>
      <p:ext uri="{BB962C8B-B14F-4D97-AF65-F5344CB8AC3E}">
        <p14:creationId xmlns:p14="http://schemas.microsoft.com/office/powerpoint/2010/main" val="2567413273"/>
      </p:ext>
    </p:extLst>
  </p:cSld>
  <p:clrMapOvr>
    <a:masterClrMapping/>
  </p:clrMapOvr>
  <mc:AlternateContent xmlns:mc="http://schemas.openxmlformats.org/markup-compatibility/2006" xmlns:p14="http://schemas.microsoft.com/office/powerpoint/2010/main">
    <mc:Choice Requires="p14">
      <p:transition spd="slow" p14:dur="2000"/>
    </mc:Choice>
    <mc:Fallback xmlns="">
      <p:transition spd="slow"/>
    </mc:Fallback>
  </mc:AlternateContent>
  <p:timing>
    <p:tnLst>
      <p:par>
        <p:cTn id="1" dur="indefinite" restart="never" nodeType="tmRoot"/>
      </p:par>
    </p:tnLst>
  </p:timing>
</p:sld>
</file>

<file path=ppt/slides/slide32.xml><?xml version="1.0" encoding="utf-8"?>
<p:sld xmlns:a="http://schemas.openxmlformats.org/drawingml/2006/main" xmlns:r="http://schemas.openxmlformats.org/officeDocument/2006/relationships" xmlns:p="http://schemas.openxmlformats.org/presentationml/2006/main">
  <p:cSld>
    <p:bg>
      <p:bgPr>
        <a:solidFill>
          <a:schemeClr val="tx2"/>
        </a:solidFill>
        <a:effectLst/>
      </p:bgPr>
    </p:bg>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a:bodyPr>
          <a:lstStyle/>
          <a:p>
            <a:r>
              <a:rPr lang="en-US" sz="4400" b="1" dirty="0" smtClean="0">
                <a:solidFill>
                  <a:schemeClr val="bg1"/>
                </a:solidFill>
              </a:rPr>
              <a:t>Post-Christian Theology</a:t>
            </a:r>
            <a:endParaRPr lang="en-US" sz="4400" b="1" dirty="0">
              <a:solidFill>
                <a:schemeClr val="bg1"/>
              </a:solidFill>
            </a:endParaRPr>
          </a:p>
        </p:txBody>
      </p:sp>
      <p:sp>
        <p:nvSpPr>
          <p:cNvPr id="3" name="Content Placeholder 2"/>
          <p:cNvSpPr>
            <a:spLocks noGrp="1"/>
          </p:cNvSpPr>
          <p:nvPr>
            <p:ph idx="1"/>
          </p:nvPr>
        </p:nvSpPr>
        <p:spPr/>
        <p:txBody>
          <a:bodyPr>
            <a:normAutofit/>
          </a:bodyPr>
          <a:lstStyle/>
          <a:p>
            <a:pPr marL="605790" indent="-514350">
              <a:lnSpc>
                <a:spcPct val="200000"/>
              </a:lnSpc>
              <a:buFont typeface="+mj-lt"/>
              <a:buAutoNum type="arabicPeriod"/>
              <a:defRPr/>
            </a:pPr>
            <a:r>
              <a:rPr lang="en-US" altLang="en-US" sz="3600" dirty="0" smtClean="0">
                <a:solidFill>
                  <a:schemeClr val="tx2">
                    <a:lumMod val="60000"/>
                    <a:lumOff val="40000"/>
                  </a:schemeClr>
                </a:solidFill>
              </a:rPr>
              <a:t>Who or What is/are the Deity/Deities?</a:t>
            </a:r>
          </a:p>
          <a:p>
            <a:pPr marL="605790" indent="-514350">
              <a:lnSpc>
                <a:spcPct val="200000"/>
              </a:lnSpc>
              <a:buFont typeface="+mj-lt"/>
              <a:buAutoNum type="arabicPeriod"/>
              <a:defRPr/>
            </a:pPr>
            <a:r>
              <a:rPr lang="en-US" altLang="en-US" sz="3600" dirty="0">
                <a:solidFill>
                  <a:schemeClr val="tx2">
                    <a:lumMod val="60000"/>
                    <a:lumOff val="40000"/>
                  </a:schemeClr>
                </a:solidFill>
              </a:rPr>
              <a:t>What is the </a:t>
            </a:r>
            <a:r>
              <a:rPr lang="en-US" altLang="en-US" sz="3600" dirty="0" smtClean="0">
                <a:solidFill>
                  <a:schemeClr val="tx2">
                    <a:lumMod val="60000"/>
                    <a:lumOff val="40000"/>
                  </a:schemeClr>
                </a:solidFill>
              </a:rPr>
              <a:t>Salvation </a:t>
            </a:r>
            <a:r>
              <a:rPr lang="en-US" altLang="en-US" sz="3600" dirty="0">
                <a:solidFill>
                  <a:schemeClr val="tx2">
                    <a:lumMod val="60000"/>
                    <a:lumOff val="40000"/>
                  </a:schemeClr>
                </a:solidFill>
              </a:rPr>
              <a:t>of humankind</a:t>
            </a:r>
            <a:r>
              <a:rPr lang="en-US" altLang="en-US" sz="3600" dirty="0" smtClean="0">
                <a:solidFill>
                  <a:schemeClr val="tx2">
                    <a:lumMod val="60000"/>
                    <a:lumOff val="40000"/>
                  </a:schemeClr>
                </a:solidFill>
              </a:rPr>
              <a:t>?</a:t>
            </a:r>
          </a:p>
          <a:p>
            <a:pPr marL="605790" indent="-514350">
              <a:lnSpc>
                <a:spcPct val="200000"/>
              </a:lnSpc>
              <a:buFont typeface="+mj-lt"/>
              <a:buAutoNum type="arabicPeriod"/>
              <a:defRPr/>
            </a:pPr>
            <a:r>
              <a:rPr lang="en-US" altLang="en-US" sz="3600" b="1" dirty="0" smtClean="0">
                <a:solidFill>
                  <a:schemeClr val="bg1"/>
                </a:solidFill>
              </a:rPr>
              <a:t>How is this theology communicated?</a:t>
            </a:r>
          </a:p>
        </p:txBody>
      </p:sp>
    </p:spTree>
    <p:extLst>
      <p:ext uri="{BB962C8B-B14F-4D97-AF65-F5344CB8AC3E}">
        <p14:creationId xmlns:p14="http://schemas.microsoft.com/office/powerpoint/2010/main" val="3269862819"/>
      </p:ext>
    </p:extLst>
  </p:cSld>
  <p:clrMapOvr>
    <a:masterClrMapping/>
  </p:clrMapOvr>
  <p:timing>
    <p:tnLst>
      <p:par>
        <p:cTn id="1" dur="indefinite" restart="never" nodeType="tmRoot"/>
      </p:par>
    </p:tnLst>
  </p:timing>
</p:sld>
</file>

<file path=ppt/slides/slide3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itle 3"/>
          <p:cNvSpPr>
            <a:spLocks noGrp="1"/>
          </p:cNvSpPr>
          <p:nvPr>
            <p:ph type="title"/>
          </p:nvPr>
        </p:nvSpPr>
        <p:spPr>
          <a:xfrm>
            <a:off x="304800" y="338328"/>
            <a:ext cx="8534400" cy="1185672"/>
          </a:xfrm>
        </p:spPr>
        <p:txBody>
          <a:bodyPr>
            <a:noAutofit/>
          </a:bodyPr>
          <a:lstStyle/>
          <a:p>
            <a:pPr marL="605790" indent="-514350">
              <a:defRPr/>
            </a:pPr>
            <a:r>
              <a:rPr lang="en-US" altLang="en-US" sz="4400" b="1" dirty="0"/>
              <a:t>How </a:t>
            </a:r>
            <a:r>
              <a:rPr lang="en-US" altLang="en-US" sz="4400" b="1" dirty="0" smtClean="0"/>
              <a:t>communicated</a:t>
            </a:r>
            <a:r>
              <a:rPr lang="en-US" altLang="en-US" sz="4400" b="1" dirty="0"/>
              <a:t>?</a:t>
            </a:r>
          </a:p>
        </p:txBody>
      </p:sp>
      <p:sp>
        <p:nvSpPr>
          <p:cNvPr id="5" name="Content Placeholder 4"/>
          <p:cNvSpPr>
            <a:spLocks noGrp="1"/>
          </p:cNvSpPr>
          <p:nvPr>
            <p:ph idx="1"/>
          </p:nvPr>
        </p:nvSpPr>
        <p:spPr>
          <a:xfrm>
            <a:off x="457200" y="1828800"/>
            <a:ext cx="8229600" cy="4648200"/>
          </a:xfrm>
        </p:spPr>
        <p:txBody>
          <a:bodyPr>
            <a:normAutofit/>
          </a:bodyPr>
          <a:lstStyle/>
          <a:p>
            <a:pPr marL="0" indent="0" algn="ctr">
              <a:buNone/>
            </a:pPr>
            <a:r>
              <a:rPr lang="en-US" sz="3200" dirty="0" smtClean="0"/>
              <a:t>“[T]here is today—in a time when old beliefs are withering—a kind of philosophical hunger, a need to know who we are and how we got here. There is an ongoing search, often unconscious, for a cosmic perspective for humanity.”</a:t>
            </a:r>
          </a:p>
          <a:p>
            <a:pPr marL="0" indent="0" algn="ctr">
              <a:buNone/>
            </a:pPr>
            <a:endParaRPr lang="en-US" sz="3200" dirty="0"/>
          </a:p>
          <a:p>
            <a:pPr marL="0" indent="0" algn="r">
              <a:buNone/>
            </a:pPr>
            <a:r>
              <a:rPr lang="en-US" dirty="0" smtClean="0">
                <a:solidFill>
                  <a:schemeClr val="tx1"/>
                </a:solidFill>
              </a:rPr>
              <a:t>Carl Sagan, </a:t>
            </a:r>
            <a:r>
              <a:rPr lang="en-US" i="1" dirty="0" smtClean="0">
                <a:solidFill>
                  <a:schemeClr val="tx1"/>
                </a:solidFill>
              </a:rPr>
              <a:t>The Cosmic Connection </a:t>
            </a:r>
            <a:r>
              <a:rPr lang="en-US" dirty="0" smtClean="0">
                <a:solidFill>
                  <a:schemeClr val="tx1"/>
                </a:solidFill>
              </a:rPr>
              <a:t>(1973), p. 59</a:t>
            </a:r>
            <a:endParaRPr lang="en-US" dirty="0">
              <a:solidFill>
                <a:schemeClr val="tx1"/>
              </a:solidFill>
            </a:endParaRPr>
          </a:p>
        </p:txBody>
      </p:sp>
    </p:spTree>
    <p:extLst>
      <p:ext uri="{BB962C8B-B14F-4D97-AF65-F5344CB8AC3E}">
        <p14:creationId xmlns:p14="http://schemas.microsoft.com/office/powerpoint/2010/main" val="86883921"/>
      </p:ext>
    </p:extLst>
  </p:cSld>
  <p:clrMapOvr>
    <a:masterClrMapping/>
  </p:clrMapOvr>
  <p:timing>
    <p:tnLst>
      <p:par>
        <p:cTn id="1" dur="indefinite" restart="never" nodeType="tmRoot"/>
      </p:par>
    </p:tnLst>
  </p:timing>
</p:sld>
</file>

<file path=ppt/slides/slide3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itle 3"/>
          <p:cNvSpPr>
            <a:spLocks noGrp="1"/>
          </p:cNvSpPr>
          <p:nvPr>
            <p:ph type="title"/>
          </p:nvPr>
        </p:nvSpPr>
        <p:spPr>
          <a:xfrm>
            <a:off x="457200" y="338328"/>
            <a:ext cx="8229600" cy="880872"/>
          </a:xfrm>
        </p:spPr>
        <p:txBody>
          <a:bodyPr>
            <a:normAutofit/>
          </a:bodyPr>
          <a:lstStyle/>
          <a:p>
            <a:r>
              <a:rPr lang="en-US" altLang="en-US" b="1" dirty="0"/>
              <a:t>How communicated?</a:t>
            </a:r>
            <a:endParaRPr lang="en-US" dirty="0"/>
          </a:p>
        </p:txBody>
      </p:sp>
      <p:sp>
        <p:nvSpPr>
          <p:cNvPr id="5" name="Content Placeholder 4"/>
          <p:cNvSpPr>
            <a:spLocks noGrp="1"/>
          </p:cNvSpPr>
          <p:nvPr>
            <p:ph idx="1"/>
          </p:nvPr>
        </p:nvSpPr>
        <p:spPr>
          <a:xfrm>
            <a:off x="872067" y="2667001"/>
            <a:ext cx="7408333" cy="3459162"/>
          </a:xfrm>
        </p:spPr>
        <p:txBody>
          <a:bodyPr>
            <a:normAutofit/>
          </a:bodyPr>
          <a:lstStyle/>
          <a:p>
            <a:pPr marL="0" indent="0" algn="ctr">
              <a:buNone/>
            </a:pPr>
            <a:r>
              <a:rPr lang="en-US" sz="3200" dirty="0" smtClean="0"/>
              <a:t>“We need a new religion.”</a:t>
            </a:r>
          </a:p>
          <a:p>
            <a:pPr marL="0" indent="0" algn="ctr">
              <a:buNone/>
            </a:pPr>
            <a:endParaRPr lang="en-US" sz="3200" dirty="0" smtClean="0"/>
          </a:p>
          <a:p>
            <a:pPr marL="0" indent="0" algn="ctr">
              <a:buNone/>
            </a:pPr>
            <a:endParaRPr lang="en-US" sz="3200" dirty="0" smtClean="0"/>
          </a:p>
          <a:p>
            <a:pPr marL="0" indent="0" algn="ctr">
              <a:buNone/>
            </a:pPr>
            <a:endParaRPr lang="en-US" sz="3200" dirty="0"/>
          </a:p>
          <a:p>
            <a:pPr marL="0" indent="0" algn="r">
              <a:buNone/>
            </a:pPr>
            <a:r>
              <a:rPr lang="en-US" dirty="0" smtClean="0">
                <a:solidFill>
                  <a:schemeClr val="tx1"/>
                </a:solidFill>
              </a:rPr>
              <a:t>Ray Kurzweil, </a:t>
            </a:r>
            <a:r>
              <a:rPr lang="en-US" i="1" dirty="0" smtClean="0">
                <a:solidFill>
                  <a:schemeClr val="tx1"/>
                </a:solidFill>
              </a:rPr>
              <a:t>The Singularity is Near: When </a:t>
            </a:r>
          </a:p>
          <a:p>
            <a:pPr marL="0" indent="0" algn="r">
              <a:buNone/>
            </a:pPr>
            <a:r>
              <a:rPr lang="en-US" i="1" dirty="0" smtClean="0">
                <a:solidFill>
                  <a:schemeClr val="tx1"/>
                </a:solidFill>
              </a:rPr>
              <a:t>Humans Transcend Biology </a:t>
            </a:r>
            <a:r>
              <a:rPr lang="en-US" dirty="0" smtClean="0">
                <a:solidFill>
                  <a:schemeClr val="tx1"/>
                </a:solidFill>
              </a:rPr>
              <a:t>(2005), p. 374</a:t>
            </a:r>
            <a:endParaRPr lang="en-US" dirty="0">
              <a:solidFill>
                <a:schemeClr val="tx1"/>
              </a:solidFill>
            </a:endParaRPr>
          </a:p>
        </p:txBody>
      </p:sp>
    </p:spTree>
    <p:extLst>
      <p:ext uri="{BB962C8B-B14F-4D97-AF65-F5344CB8AC3E}">
        <p14:creationId xmlns:p14="http://schemas.microsoft.com/office/powerpoint/2010/main" val="1632902813"/>
      </p:ext>
    </p:extLst>
  </p:cSld>
  <p:clrMapOvr>
    <a:masterClrMapping/>
  </p:clrMapOvr>
  <p:timing>
    <p:tnLst>
      <p:par>
        <p:cTn id="1" dur="indefinite" restart="never" nodeType="tmRoot"/>
      </p:par>
    </p:tnLst>
  </p:timing>
</p:sld>
</file>

<file path=ppt/slides/slide3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itle 3"/>
          <p:cNvSpPr>
            <a:spLocks noGrp="1"/>
          </p:cNvSpPr>
          <p:nvPr>
            <p:ph type="title"/>
          </p:nvPr>
        </p:nvSpPr>
        <p:spPr>
          <a:xfrm>
            <a:off x="457200" y="338328"/>
            <a:ext cx="8229600" cy="880872"/>
          </a:xfrm>
        </p:spPr>
        <p:txBody>
          <a:bodyPr>
            <a:normAutofit/>
          </a:bodyPr>
          <a:lstStyle/>
          <a:p>
            <a:r>
              <a:rPr lang="en-US" altLang="en-US" b="1" dirty="0"/>
              <a:t>How communicated?</a:t>
            </a:r>
            <a:endParaRPr lang="en-US" dirty="0"/>
          </a:p>
        </p:txBody>
      </p:sp>
      <p:sp>
        <p:nvSpPr>
          <p:cNvPr id="5" name="Content Placeholder 4"/>
          <p:cNvSpPr>
            <a:spLocks noGrp="1"/>
          </p:cNvSpPr>
          <p:nvPr>
            <p:ph idx="1"/>
          </p:nvPr>
        </p:nvSpPr>
        <p:spPr>
          <a:xfrm>
            <a:off x="872067" y="2743199"/>
            <a:ext cx="7408333" cy="3382963"/>
          </a:xfrm>
        </p:spPr>
        <p:txBody>
          <a:bodyPr>
            <a:normAutofit/>
          </a:bodyPr>
          <a:lstStyle/>
          <a:p>
            <a:pPr marL="0" indent="0" algn="ctr">
              <a:buNone/>
            </a:pPr>
            <a:r>
              <a:rPr lang="en-US" sz="2800" dirty="0" smtClean="0"/>
              <a:t>“[There is] an emerging canon of transcendent stories that provides meaning to our lives . . . the mythmaking work of two powerful engines of cultural influence—speculative science . . . And the works of science fiction . . .  </a:t>
            </a:r>
          </a:p>
          <a:p>
            <a:pPr marL="0" indent="0" algn="ctr">
              <a:buNone/>
            </a:pPr>
            <a:endParaRPr lang="en-US" sz="3200" dirty="0"/>
          </a:p>
        </p:txBody>
      </p:sp>
    </p:spTree>
    <p:extLst>
      <p:ext uri="{BB962C8B-B14F-4D97-AF65-F5344CB8AC3E}">
        <p14:creationId xmlns:p14="http://schemas.microsoft.com/office/powerpoint/2010/main" val="232269142"/>
      </p:ext>
    </p:extLst>
  </p:cSld>
  <p:clrMapOvr>
    <a:masterClrMapping/>
  </p:clrMapOvr>
  <p:timing>
    <p:tnLst>
      <p:par>
        <p:cTn id="1" dur="indefinite" restart="never" nodeType="tmRoot"/>
      </p:par>
    </p:tnLst>
  </p:timing>
</p:sld>
</file>

<file path=ppt/slides/slide3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itle 3"/>
          <p:cNvSpPr>
            <a:spLocks noGrp="1"/>
          </p:cNvSpPr>
          <p:nvPr>
            <p:ph type="title"/>
          </p:nvPr>
        </p:nvSpPr>
        <p:spPr>
          <a:xfrm>
            <a:off x="457200" y="338328"/>
            <a:ext cx="8229600" cy="880872"/>
          </a:xfrm>
        </p:spPr>
        <p:txBody>
          <a:bodyPr>
            <a:normAutofit/>
          </a:bodyPr>
          <a:lstStyle/>
          <a:p>
            <a:r>
              <a:rPr lang="en-US" altLang="en-US" b="1" dirty="0"/>
              <a:t>How communicated?</a:t>
            </a:r>
            <a:endParaRPr lang="en-US" dirty="0"/>
          </a:p>
        </p:txBody>
      </p:sp>
      <p:sp>
        <p:nvSpPr>
          <p:cNvPr id="5" name="Content Placeholder 4"/>
          <p:cNvSpPr>
            <a:spLocks noGrp="1"/>
          </p:cNvSpPr>
          <p:nvPr>
            <p:ph idx="1"/>
          </p:nvPr>
        </p:nvSpPr>
        <p:spPr>
          <a:xfrm>
            <a:off x="872067" y="2667000"/>
            <a:ext cx="7408333" cy="3733799"/>
          </a:xfrm>
        </p:spPr>
        <p:txBody>
          <a:bodyPr>
            <a:normAutofit fontScale="85000" lnSpcReduction="10000"/>
          </a:bodyPr>
          <a:lstStyle/>
          <a:p>
            <a:pPr marL="0" indent="0" algn="ctr">
              <a:buNone/>
            </a:pPr>
            <a:r>
              <a:rPr lang="en-US" sz="3300" dirty="0" smtClean="0"/>
              <a:t>“. . . [presented to us as] a much-needed alternative to more traditional perspectives  on God, people, and the destiny of the human race, an alternative that will open a spiritual pathway into the increasingly technological future.”</a:t>
            </a:r>
          </a:p>
          <a:p>
            <a:pPr marL="0" indent="0" algn="ctr">
              <a:buNone/>
            </a:pPr>
            <a:endParaRPr lang="en-US" sz="3200" dirty="0" smtClean="0"/>
          </a:p>
          <a:p>
            <a:pPr marL="0" indent="0" algn="ctr">
              <a:buNone/>
            </a:pPr>
            <a:endParaRPr lang="en-US" sz="3200" dirty="0"/>
          </a:p>
          <a:p>
            <a:pPr marL="0" indent="0" algn="r">
              <a:buNone/>
            </a:pPr>
            <a:r>
              <a:rPr lang="en-US" dirty="0" smtClean="0">
                <a:solidFill>
                  <a:schemeClr val="tx1"/>
                </a:solidFill>
              </a:rPr>
              <a:t>James Herrick, </a:t>
            </a:r>
            <a:r>
              <a:rPr lang="en-US" i="1" dirty="0" smtClean="0">
                <a:solidFill>
                  <a:schemeClr val="tx1"/>
                </a:solidFill>
              </a:rPr>
              <a:t>Scientific Mythologies: How Science and</a:t>
            </a:r>
          </a:p>
          <a:p>
            <a:pPr marL="0" indent="0" algn="r">
              <a:buNone/>
            </a:pPr>
            <a:r>
              <a:rPr lang="en-US" i="1" dirty="0" smtClean="0">
                <a:solidFill>
                  <a:schemeClr val="tx1"/>
                </a:solidFill>
              </a:rPr>
              <a:t>Science Fiction Forge New Religious Beliefs </a:t>
            </a:r>
            <a:r>
              <a:rPr lang="en-US" dirty="0" smtClean="0">
                <a:solidFill>
                  <a:schemeClr val="tx1"/>
                </a:solidFill>
              </a:rPr>
              <a:t>(2008), p. 13</a:t>
            </a:r>
            <a:endParaRPr lang="en-US" dirty="0">
              <a:solidFill>
                <a:schemeClr val="tx1"/>
              </a:solidFill>
            </a:endParaRPr>
          </a:p>
        </p:txBody>
      </p:sp>
    </p:spTree>
    <p:extLst>
      <p:ext uri="{BB962C8B-B14F-4D97-AF65-F5344CB8AC3E}">
        <p14:creationId xmlns:p14="http://schemas.microsoft.com/office/powerpoint/2010/main" val="97717324"/>
      </p:ext>
    </p:extLst>
  </p:cSld>
  <p:clrMapOvr>
    <a:masterClrMapping/>
  </p:clrMapOvr>
  <p:timing>
    <p:tnLst>
      <p:par>
        <p:cTn id="1" dur="indefinite" restart="never" nodeType="tmRoot"/>
      </p:par>
    </p:tnLst>
  </p:timing>
</p:sld>
</file>

<file path=ppt/slides/slide3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57200" y="533400"/>
            <a:ext cx="4267200" cy="990600"/>
          </a:xfrm>
        </p:spPr>
        <p:txBody>
          <a:bodyPr/>
          <a:lstStyle/>
          <a:p>
            <a:r>
              <a:rPr lang="en-US" b="1" dirty="0" smtClean="0"/>
              <a:t>Academy</a:t>
            </a:r>
            <a:endParaRPr lang="en-US" b="1" dirty="0"/>
          </a:p>
        </p:txBody>
      </p:sp>
      <p:pic>
        <p:nvPicPr>
          <p:cNvPr id="5" name="Picture 4" descr="http://www.esalen.org/sites/default/files/page_images/Jeff-Kripal-Esalen_CTR-Headshot.jpg"/>
          <p:cNvPicPr>
            <a:picLocks noChangeAspect="1" noChangeArrowheads="1"/>
          </p:cNvPicPr>
          <p:nvPr/>
        </p:nvPicPr>
        <p:blipFill>
          <a:blip r:embed="rId3" cstate="print">
            <a:extLst>
              <a:ext uri="{28A0092B-C50C-407E-A947-70E740481C1C}">
                <a14:useLocalDpi xmlns:a14="http://schemas.microsoft.com/office/drawing/2010/main" val="0"/>
              </a:ext>
            </a:extLst>
          </a:blip>
          <a:srcRect/>
          <a:stretch>
            <a:fillRect/>
          </a:stretch>
        </p:blipFill>
        <p:spPr bwMode="auto">
          <a:xfrm>
            <a:off x="1066800" y="1752600"/>
            <a:ext cx="3169609" cy="3733800"/>
          </a:xfrm>
          <a:prstGeom prst="rect">
            <a:avLst/>
          </a:prstGeom>
          <a:noFill/>
          <a:extLst>
            <a:ext uri="{909E8E84-426E-40DD-AFC4-6F175D3DCCD1}">
              <a14:hiddenFill xmlns:a14="http://schemas.microsoft.com/office/drawing/2010/main">
                <a:solidFill>
                  <a:srgbClr val="FFFFFF"/>
                </a:solidFill>
              </a14:hiddenFill>
            </a:ext>
          </a:extLst>
        </p:spPr>
      </p:pic>
      <p:sp>
        <p:nvSpPr>
          <p:cNvPr id="6" name="Rectangle 5"/>
          <p:cNvSpPr/>
          <p:nvPr/>
        </p:nvSpPr>
        <p:spPr>
          <a:xfrm>
            <a:off x="381000" y="5562600"/>
            <a:ext cx="4572000" cy="1077218"/>
          </a:xfrm>
          <a:prstGeom prst="rect">
            <a:avLst/>
          </a:prstGeom>
        </p:spPr>
        <p:txBody>
          <a:bodyPr>
            <a:spAutoFit/>
          </a:bodyPr>
          <a:lstStyle/>
          <a:p>
            <a:r>
              <a:rPr lang="en-US" sz="1600" dirty="0" smtClean="0"/>
              <a:t>Ph.D. from the University of Chicago Divinity School in 1993. He currently holds the J. Newton </a:t>
            </a:r>
            <a:r>
              <a:rPr lang="en-US" sz="1600" dirty="0" err="1" smtClean="0"/>
              <a:t>Rayzor</a:t>
            </a:r>
            <a:r>
              <a:rPr lang="en-US" sz="1600" dirty="0" smtClean="0"/>
              <a:t> Chair in Philosophy and Religious Thought in the Department of Religious Studies at Rice University</a:t>
            </a:r>
            <a:endParaRPr lang="en-US" sz="1600" dirty="0"/>
          </a:p>
        </p:txBody>
      </p:sp>
      <p:pic>
        <p:nvPicPr>
          <p:cNvPr id="7" name="Picture 2" descr="http://news.rice.edu/images/media/2011RiceNews/1209_KRIPAL_.jpg"/>
          <p:cNvPicPr>
            <a:picLocks noChangeAspect="1" noChangeArrowheads="1"/>
          </p:cNvPicPr>
          <p:nvPr/>
        </p:nvPicPr>
        <p:blipFill>
          <a:blip r:embed="rId4" cstate="print">
            <a:extLst>
              <a:ext uri="{28A0092B-C50C-407E-A947-70E740481C1C}">
                <a14:useLocalDpi xmlns:a14="http://schemas.microsoft.com/office/drawing/2010/main" val="0"/>
              </a:ext>
            </a:extLst>
          </a:blip>
          <a:srcRect/>
          <a:stretch>
            <a:fillRect/>
          </a:stretch>
        </p:blipFill>
        <p:spPr bwMode="auto">
          <a:xfrm>
            <a:off x="5105400" y="1600199"/>
            <a:ext cx="3581400" cy="4928007"/>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1879823372"/>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nodeType="clickEffect">
                                  <p:stCondLst>
                                    <p:cond delay="0"/>
                                  </p:stCondLst>
                                  <p:childTnLst>
                                    <p:set>
                                      <p:cBhvr>
                                        <p:cTn id="6" dur="1" fill="hold">
                                          <p:stCondLst>
                                            <p:cond delay="0"/>
                                          </p:stCondLst>
                                        </p:cTn>
                                        <p:tgtEl>
                                          <p:spTgt spid="7"/>
                                        </p:tgtEl>
                                        <p:attrNameLst>
                                          <p:attrName>style.visibility</p:attrName>
                                        </p:attrNameLst>
                                      </p:cBhvr>
                                      <p:to>
                                        <p:strVal val="visible"/>
                                      </p:to>
                                    </p:set>
                                    <p:animEffect transition="in" filter="fade">
                                      <p:cBhvr>
                                        <p:cTn id="7" dur="500"/>
                                        <p:tgtEl>
                                          <p:spTgt spid="7"/>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3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ltLang="en-US" b="1" dirty="0"/>
              <a:t>How communicated?</a:t>
            </a:r>
            <a:endParaRPr lang="en-US" i="1" dirty="0"/>
          </a:p>
        </p:txBody>
      </p:sp>
      <p:sp>
        <p:nvSpPr>
          <p:cNvPr id="3" name="Content Placeholder 2"/>
          <p:cNvSpPr>
            <a:spLocks noGrp="1"/>
          </p:cNvSpPr>
          <p:nvPr>
            <p:ph idx="1"/>
          </p:nvPr>
        </p:nvSpPr>
        <p:spPr>
          <a:xfrm>
            <a:off x="304800" y="1676400"/>
            <a:ext cx="4914014" cy="4724400"/>
          </a:xfrm>
        </p:spPr>
        <p:txBody>
          <a:bodyPr/>
          <a:lstStyle/>
          <a:p>
            <a:r>
              <a:rPr lang="en-US" b="1" dirty="0" err="1">
                <a:solidFill>
                  <a:schemeClr val="tx2"/>
                </a:solidFill>
              </a:rPr>
              <a:t>Kripal</a:t>
            </a:r>
            <a:r>
              <a:rPr lang="en-US" b="1" dirty="0">
                <a:solidFill>
                  <a:schemeClr val="tx2"/>
                </a:solidFill>
              </a:rPr>
              <a:t> identifies a 'Super-Story' – 'a modern living mythology' </a:t>
            </a:r>
            <a:r>
              <a:rPr lang="en-US" dirty="0"/>
              <a:t>- that underlies and shapes not only SF and superhero literature but also contemporary American popular culture, in particular </a:t>
            </a:r>
            <a:r>
              <a:rPr lang="en-US" b="1" dirty="0">
                <a:solidFill>
                  <a:schemeClr val="tx2"/>
                </a:solidFill>
              </a:rPr>
              <a:t>beliefs concerning alien contact and humankind's place in the cosmic scheme of things</a:t>
            </a:r>
            <a:r>
              <a:rPr lang="en-US" dirty="0"/>
              <a:t>, a story made up of seven mythical themes or 'mythemes', to each of which he devotes a chapter. .</a:t>
            </a:r>
          </a:p>
        </p:txBody>
      </p:sp>
      <p:pic>
        <p:nvPicPr>
          <p:cNvPr id="4" name="Picture 2" descr="http://news.rice.edu/images/media/2011RiceNews/1209_KRIPAL_.jpg"/>
          <p:cNvPicPr>
            <a:picLocks noChangeAspect="1" noChangeArrowheads="1"/>
          </p:cNvPicPr>
          <p:nvPr/>
        </p:nvPicPr>
        <p:blipFill>
          <a:blip r:embed="rId3" cstate="print">
            <a:extLst>
              <a:ext uri="{28A0092B-C50C-407E-A947-70E740481C1C}">
                <a14:useLocalDpi xmlns:a14="http://schemas.microsoft.com/office/drawing/2010/main" val="0"/>
              </a:ext>
            </a:extLst>
          </a:blip>
          <a:srcRect/>
          <a:stretch>
            <a:fillRect/>
          </a:stretch>
        </p:blipFill>
        <p:spPr bwMode="auto">
          <a:xfrm>
            <a:off x="5500134" y="1524000"/>
            <a:ext cx="3378051" cy="4648200"/>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2917510976"/>
      </p:ext>
    </p:extLst>
  </p:cSld>
  <p:clrMapOvr>
    <a:masterClrMapping/>
  </p:clrMapOvr>
  <p:timing>
    <p:tnLst>
      <p:par>
        <p:cTn id="1" dur="indefinite" restart="never" nodeType="tmRoot"/>
      </p:par>
    </p:tnLst>
  </p:timing>
</p:sld>
</file>

<file path=ppt/slides/slide3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57200" y="533400"/>
            <a:ext cx="8229600" cy="762000"/>
          </a:xfrm>
        </p:spPr>
        <p:txBody>
          <a:bodyPr/>
          <a:lstStyle/>
          <a:p>
            <a:r>
              <a:rPr lang="en-US" altLang="en-US" b="1" dirty="0"/>
              <a:t>How communicated?</a:t>
            </a:r>
            <a:endParaRPr lang="en-US" i="1" dirty="0"/>
          </a:p>
        </p:txBody>
      </p:sp>
      <p:sp>
        <p:nvSpPr>
          <p:cNvPr id="3" name="Content Placeholder 2"/>
          <p:cNvSpPr>
            <a:spLocks noGrp="1"/>
          </p:cNvSpPr>
          <p:nvPr>
            <p:ph idx="1"/>
          </p:nvPr>
        </p:nvSpPr>
        <p:spPr>
          <a:xfrm>
            <a:off x="304800" y="1752600"/>
            <a:ext cx="8382000" cy="4800600"/>
          </a:xfrm>
        </p:spPr>
        <p:txBody>
          <a:bodyPr>
            <a:noAutofit/>
          </a:bodyPr>
          <a:lstStyle/>
          <a:p>
            <a:r>
              <a:rPr lang="en-US" dirty="0" smtClean="0"/>
              <a:t>. . . </a:t>
            </a:r>
            <a:r>
              <a:rPr lang="en-US" b="1" dirty="0" err="1" smtClean="0">
                <a:solidFill>
                  <a:schemeClr val="tx2"/>
                </a:solidFill>
              </a:rPr>
              <a:t>Kripal</a:t>
            </a:r>
            <a:r>
              <a:rPr lang="en-US" b="1" dirty="0" smtClean="0">
                <a:solidFill>
                  <a:schemeClr val="tx2"/>
                </a:solidFill>
              </a:rPr>
              <a:t> </a:t>
            </a:r>
            <a:r>
              <a:rPr lang="en-US" b="1" dirty="0">
                <a:solidFill>
                  <a:schemeClr val="tx2"/>
                </a:solidFill>
              </a:rPr>
              <a:t>shows how American SF and fantasy fiction owes less to science than it does to nineteenth-century esoteric traditions </a:t>
            </a:r>
            <a:r>
              <a:rPr lang="en-US" dirty="0"/>
              <a:t>– themselves, of course, developments of </a:t>
            </a:r>
            <a:r>
              <a:rPr lang="en-US" b="1" dirty="0">
                <a:solidFill>
                  <a:schemeClr val="tx2"/>
                </a:solidFill>
              </a:rPr>
              <a:t>earlier occult systems</a:t>
            </a:r>
            <a:r>
              <a:rPr lang="en-US" dirty="0"/>
              <a:t> – in particular Theosophy and </a:t>
            </a:r>
            <a:r>
              <a:rPr lang="en-US" dirty="0" err="1" smtClean="0"/>
              <a:t>Rosicrucianism</a:t>
            </a:r>
            <a:r>
              <a:rPr lang="en-US" dirty="0" smtClean="0"/>
              <a:t> . . . </a:t>
            </a:r>
          </a:p>
          <a:p>
            <a:endParaRPr lang="en-US" b="1" dirty="0" smtClean="0">
              <a:solidFill>
                <a:schemeClr val="tx2"/>
              </a:solidFill>
            </a:endParaRPr>
          </a:p>
          <a:p>
            <a:r>
              <a:rPr lang="en-US" b="1" dirty="0" err="1" smtClean="0">
                <a:solidFill>
                  <a:schemeClr val="tx2"/>
                </a:solidFill>
              </a:rPr>
              <a:t>Kripal</a:t>
            </a:r>
            <a:r>
              <a:rPr lang="en-US" b="1" dirty="0" smtClean="0">
                <a:solidFill>
                  <a:schemeClr val="tx2"/>
                </a:solidFill>
              </a:rPr>
              <a:t> </a:t>
            </a:r>
            <a:r>
              <a:rPr lang="en-US" b="1" dirty="0">
                <a:solidFill>
                  <a:schemeClr val="tx2"/>
                </a:solidFill>
              </a:rPr>
              <a:t>also points out that the first explicit claim of extraterrestrial intervention in human evolution is found in Madame Blavatsky's writings</a:t>
            </a:r>
            <a:r>
              <a:rPr lang="en-US" dirty="0"/>
              <a:t>, in which advanced spiritual beings from Venus helped breed the </a:t>
            </a:r>
            <a:r>
              <a:rPr lang="en-US" dirty="0" err="1"/>
              <a:t>Atlantean</a:t>
            </a:r>
            <a:r>
              <a:rPr lang="en-US" dirty="0"/>
              <a:t> 'root race' from the </a:t>
            </a:r>
            <a:r>
              <a:rPr lang="en-US" dirty="0" err="1"/>
              <a:t>Lemurian</a:t>
            </a:r>
            <a:r>
              <a:rPr lang="en-US" dirty="0"/>
              <a:t>.</a:t>
            </a:r>
          </a:p>
        </p:txBody>
      </p:sp>
    </p:spTree>
    <p:extLst>
      <p:ext uri="{BB962C8B-B14F-4D97-AF65-F5344CB8AC3E}">
        <p14:creationId xmlns:p14="http://schemas.microsoft.com/office/powerpoint/2010/main" val="2957350656"/>
      </p:ext>
    </p:extLst>
  </p:cSld>
  <p:clrMapOvr>
    <a:masterClrMapping/>
  </p:clrMapOvr>
  <p:timing>
    <p:tnLst>
      <p:par>
        <p:cTn id="1" dur="indefinite" restart="never" nodeType="tmRoot"/>
      </p:par>
    </p:tnLst>
  </p:timing>
</p:sld>
</file>

<file path=ppt/slides/slide4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itle 3"/>
          <p:cNvSpPr>
            <a:spLocks noGrp="1"/>
          </p:cNvSpPr>
          <p:nvPr>
            <p:ph type="title"/>
          </p:nvPr>
        </p:nvSpPr>
        <p:spPr/>
        <p:txBody>
          <a:bodyPr/>
          <a:lstStyle/>
          <a:p>
            <a:r>
              <a:rPr lang="en-US" altLang="en-US" b="1" dirty="0"/>
              <a:t>How communicated?</a:t>
            </a:r>
            <a:endParaRPr lang="en-US" dirty="0"/>
          </a:p>
        </p:txBody>
      </p:sp>
      <p:sp>
        <p:nvSpPr>
          <p:cNvPr id="5" name="Content Placeholder 4"/>
          <p:cNvSpPr>
            <a:spLocks noGrp="1"/>
          </p:cNvSpPr>
          <p:nvPr>
            <p:ph idx="1"/>
          </p:nvPr>
        </p:nvSpPr>
        <p:spPr>
          <a:xfrm>
            <a:off x="4191000" y="2514600"/>
            <a:ext cx="4724399" cy="3450696"/>
          </a:xfrm>
        </p:spPr>
        <p:txBody>
          <a:bodyPr>
            <a:normAutofit/>
          </a:bodyPr>
          <a:lstStyle/>
          <a:p>
            <a:r>
              <a:rPr lang="en-US" sz="2800" dirty="0" smtClean="0"/>
              <a:t>French scientist and science fiction writer </a:t>
            </a:r>
            <a:r>
              <a:rPr lang="en-US" sz="2800" b="1" dirty="0" smtClean="0">
                <a:solidFill>
                  <a:schemeClr val="tx1"/>
                </a:solidFill>
              </a:rPr>
              <a:t>Bernard de </a:t>
            </a:r>
            <a:r>
              <a:rPr lang="en-US" sz="2800" b="1" dirty="0" err="1" smtClean="0">
                <a:solidFill>
                  <a:schemeClr val="tx1"/>
                </a:solidFill>
              </a:rPr>
              <a:t>Fontenelle</a:t>
            </a:r>
            <a:r>
              <a:rPr lang="en-US" sz="2800" dirty="0" smtClean="0"/>
              <a:t> (1657-1757): </a:t>
            </a:r>
            <a:r>
              <a:rPr lang="en-US" sz="2800" i="1" dirty="0" smtClean="0"/>
              <a:t>Conversations on the Plurality of Worlds </a:t>
            </a:r>
            <a:r>
              <a:rPr lang="en-US" sz="2800" dirty="0" smtClean="0"/>
              <a:t>(1686): </a:t>
            </a:r>
          </a:p>
          <a:p>
            <a:pPr lvl="1"/>
            <a:r>
              <a:rPr lang="en-US" sz="2400" dirty="0" smtClean="0">
                <a:solidFill>
                  <a:schemeClr val="tx1"/>
                </a:solidFill>
              </a:rPr>
              <a:t>hostile to Christianity, promoted </a:t>
            </a:r>
            <a:r>
              <a:rPr lang="en-US" sz="2400" dirty="0" err="1" smtClean="0">
                <a:solidFill>
                  <a:schemeClr val="tx1"/>
                </a:solidFill>
              </a:rPr>
              <a:t>polygenism</a:t>
            </a:r>
            <a:endParaRPr lang="en-US" sz="2400" dirty="0" smtClean="0">
              <a:solidFill>
                <a:schemeClr val="tx1"/>
              </a:solidFill>
            </a:endParaRPr>
          </a:p>
        </p:txBody>
      </p:sp>
      <p:pic>
        <p:nvPicPr>
          <p:cNvPr id="2" name="Picture 1"/>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457200" y="1600200"/>
            <a:ext cx="3505200" cy="4800600"/>
          </a:xfrm>
          <a:prstGeom prst="rect">
            <a:avLst/>
          </a:prstGeom>
        </p:spPr>
      </p:pic>
    </p:spTree>
    <p:extLst>
      <p:ext uri="{BB962C8B-B14F-4D97-AF65-F5344CB8AC3E}">
        <p14:creationId xmlns:p14="http://schemas.microsoft.com/office/powerpoint/2010/main" val="2229174814"/>
      </p:ext>
    </p:extLst>
  </p:cSld>
  <p:clrMapOvr>
    <a:masterClrMapping/>
  </p:clrMapOvr>
  <p:timing>
    <p:tnLst>
      <p:par>
        <p:cTn id="1" dur="indefinite" restart="never" nodeType="tmRoot"/>
      </p:par>
    </p:tnLst>
  </p:timing>
</p:sld>
</file>

<file path=ppt/slides/slide4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57200" y="533400"/>
            <a:ext cx="4267200" cy="990600"/>
          </a:xfrm>
        </p:spPr>
        <p:txBody>
          <a:bodyPr/>
          <a:lstStyle/>
          <a:p>
            <a:r>
              <a:rPr lang="en-US" b="1" dirty="0" smtClean="0"/>
              <a:t>Pop Culture</a:t>
            </a:r>
            <a:endParaRPr lang="en-US" dirty="0"/>
          </a:p>
        </p:txBody>
      </p:sp>
      <p:pic>
        <p:nvPicPr>
          <p:cNvPr id="7" name="Picture 6"/>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5181600" y="1371600"/>
            <a:ext cx="3657600" cy="4893110"/>
          </a:xfrm>
          <a:prstGeom prst="rect">
            <a:avLst/>
          </a:prstGeom>
        </p:spPr>
      </p:pic>
      <p:sp>
        <p:nvSpPr>
          <p:cNvPr id="3" name="Rectangle 2"/>
          <p:cNvSpPr/>
          <p:nvPr/>
        </p:nvSpPr>
        <p:spPr>
          <a:xfrm>
            <a:off x="381000" y="1676400"/>
            <a:ext cx="4572000" cy="4462760"/>
          </a:xfrm>
          <a:prstGeom prst="rect">
            <a:avLst/>
          </a:prstGeom>
        </p:spPr>
        <p:txBody>
          <a:bodyPr>
            <a:spAutoFit/>
          </a:bodyPr>
          <a:lstStyle/>
          <a:p>
            <a:r>
              <a:rPr lang="en-US" sz="3200" b="1" dirty="0">
                <a:solidFill>
                  <a:schemeClr val="tx2"/>
                </a:solidFill>
              </a:rPr>
              <a:t>Frequently Utilizes:</a:t>
            </a:r>
          </a:p>
          <a:p>
            <a:r>
              <a:rPr lang="en-US" sz="2800" b="1" dirty="0"/>
              <a:t>Extraterrestrials</a:t>
            </a:r>
          </a:p>
          <a:p>
            <a:pPr lvl="1"/>
            <a:r>
              <a:rPr lang="en-US" sz="2800" dirty="0"/>
              <a:t>The gods of old </a:t>
            </a:r>
            <a:r>
              <a:rPr lang="en-US" sz="2800" dirty="0" smtClean="0"/>
              <a:t>(archons</a:t>
            </a:r>
            <a:r>
              <a:rPr lang="en-US" sz="2800" dirty="0"/>
              <a:t>)</a:t>
            </a:r>
          </a:p>
          <a:p>
            <a:r>
              <a:rPr lang="en-US" sz="2800" b="1" dirty="0"/>
              <a:t>Super Heroes</a:t>
            </a:r>
          </a:p>
          <a:p>
            <a:pPr marL="914400" lvl="1" indent="-457200">
              <a:buFont typeface="Arial" panose="020B0604020202020204" pitchFamily="34" charset="0"/>
              <a:buChar char="•"/>
            </a:pPr>
            <a:r>
              <a:rPr lang="en-US" sz="2800" b="1" dirty="0" smtClean="0">
                <a:solidFill>
                  <a:schemeClr val="tx2"/>
                </a:solidFill>
              </a:rPr>
              <a:t>Part </a:t>
            </a:r>
            <a:r>
              <a:rPr lang="en-US" sz="2800" b="1" dirty="0">
                <a:solidFill>
                  <a:schemeClr val="tx2"/>
                </a:solidFill>
              </a:rPr>
              <a:t>human</a:t>
            </a:r>
            <a:r>
              <a:rPr lang="en-US" sz="2800" dirty="0"/>
              <a:t>, part “non-human” (evolving; </a:t>
            </a:r>
            <a:r>
              <a:rPr lang="en-US" sz="2800" dirty="0" smtClean="0"/>
              <a:t>mutants; technological augmentation)</a:t>
            </a:r>
          </a:p>
          <a:p>
            <a:pPr marL="914400" lvl="1" indent="-457200">
              <a:buFont typeface="Arial" panose="020B0604020202020204" pitchFamily="34" charset="0"/>
              <a:buChar char="•"/>
            </a:pPr>
            <a:r>
              <a:rPr lang="en-US" sz="2800" b="1" dirty="0" smtClean="0">
                <a:solidFill>
                  <a:schemeClr val="tx2"/>
                </a:solidFill>
              </a:rPr>
              <a:t>Divine</a:t>
            </a:r>
            <a:r>
              <a:rPr lang="en-US" sz="2800" dirty="0" smtClean="0"/>
              <a:t> </a:t>
            </a:r>
            <a:r>
              <a:rPr lang="en-US" sz="2800" dirty="0"/>
              <a:t>in human </a:t>
            </a:r>
            <a:r>
              <a:rPr lang="en-US" sz="2800" dirty="0" smtClean="0"/>
              <a:t>form</a:t>
            </a:r>
            <a:br>
              <a:rPr lang="en-US" sz="2800" dirty="0" smtClean="0"/>
            </a:br>
            <a:endParaRPr lang="en-US" sz="2800" dirty="0"/>
          </a:p>
        </p:txBody>
      </p:sp>
    </p:spTree>
    <p:extLst>
      <p:ext uri="{BB962C8B-B14F-4D97-AF65-F5344CB8AC3E}">
        <p14:creationId xmlns:p14="http://schemas.microsoft.com/office/powerpoint/2010/main" val="3451740887"/>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nodeType="clickEffect">
                                  <p:stCondLst>
                                    <p:cond delay="0"/>
                                  </p:stCondLst>
                                  <p:childTnLst>
                                    <p:set>
                                      <p:cBhvr>
                                        <p:cTn id="6" dur="1" fill="hold">
                                          <p:stCondLst>
                                            <p:cond delay="0"/>
                                          </p:stCondLst>
                                        </p:cTn>
                                        <p:tgtEl>
                                          <p:spTgt spid="7"/>
                                        </p:tgtEl>
                                        <p:attrNameLst>
                                          <p:attrName>style.visibility</p:attrName>
                                        </p:attrNameLst>
                                      </p:cBhvr>
                                      <p:to>
                                        <p:strVal val="visible"/>
                                      </p:to>
                                    </p:set>
                                    <p:animEffect transition="in" filter="fade">
                                      <p:cBhvr>
                                        <p:cTn id="7" dur="500"/>
                                        <p:tgtEl>
                                          <p:spTgt spid="7"/>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42.xml><?xml version="1.0" encoding="utf-8"?>
<p:sld xmlns:a="http://schemas.openxmlformats.org/drawingml/2006/main" xmlns:r="http://schemas.openxmlformats.org/officeDocument/2006/relationships" xmlns:p="http://schemas.openxmlformats.org/presentationml/2006/main">
  <p:cSld>
    <p:bg>
      <p:bgPr>
        <a:solidFill>
          <a:schemeClr val="accent4">
            <a:lumMod val="60000"/>
            <a:lumOff val="40000"/>
          </a:schemeClr>
        </a:solidFill>
        <a:effectLst/>
      </p:bgPr>
    </p:bg>
    <p:spTree>
      <p:nvGrpSpPr>
        <p:cNvPr id="1" name=""/>
        <p:cNvGrpSpPr/>
        <p:nvPr/>
      </p:nvGrpSpPr>
      <p:grpSpPr>
        <a:xfrm>
          <a:off x="0" y="0"/>
          <a:ext cx="0" cy="0"/>
          <a:chOff x="0" y="0"/>
          <a:chExt cx="0" cy="0"/>
        </a:xfrm>
      </p:grpSpPr>
      <p:pic>
        <p:nvPicPr>
          <p:cNvPr id="3" name="Picture 2"/>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228600" y="609599"/>
            <a:ext cx="3810000" cy="5838701"/>
          </a:xfrm>
          <a:prstGeom prst="rect">
            <a:avLst/>
          </a:prstGeom>
        </p:spPr>
      </p:pic>
      <p:pic>
        <p:nvPicPr>
          <p:cNvPr id="4" name="Picture 3"/>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3657600" y="2286000"/>
            <a:ext cx="5334000" cy="3556000"/>
          </a:xfrm>
          <a:prstGeom prst="rect">
            <a:avLst/>
          </a:prstGeom>
        </p:spPr>
      </p:pic>
    </p:spTree>
    <p:extLst>
      <p:ext uri="{BB962C8B-B14F-4D97-AF65-F5344CB8AC3E}">
        <p14:creationId xmlns:p14="http://schemas.microsoft.com/office/powerpoint/2010/main" val="1809855427"/>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nodeType="clickEffect">
                                  <p:stCondLst>
                                    <p:cond delay="0"/>
                                  </p:stCondLst>
                                  <p:childTnLst>
                                    <p:set>
                                      <p:cBhvr>
                                        <p:cTn id="6" dur="1" fill="hold">
                                          <p:stCondLst>
                                            <p:cond delay="0"/>
                                          </p:stCondLst>
                                        </p:cTn>
                                        <p:tgtEl>
                                          <p:spTgt spid="4"/>
                                        </p:tgtEl>
                                        <p:attrNameLst>
                                          <p:attrName>style.visibility</p:attrName>
                                        </p:attrNameLst>
                                      </p:cBhvr>
                                      <p:to>
                                        <p:strVal val="visible"/>
                                      </p:to>
                                    </p:set>
                                    <p:animEffect transition="in" filter="fade">
                                      <p:cBhvr>
                                        <p:cTn id="7" dur="500"/>
                                        <p:tgtEl>
                                          <p:spTgt spid="4"/>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43.xml><?xml version="1.0" encoding="utf-8"?>
<p:sld xmlns:a="http://schemas.openxmlformats.org/drawingml/2006/main" xmlns:r="http://schemas.openxmlformats.org/officeDocument/2006/relationships" xmlns:p="http://schemas.openxmlformats.org/presentationml/2006/main">
  <p:cSld>
    <p:bg>
      <p:bgPr>
        <a:solidFill>
          <a:schemeClr val="accent4">
            <a:lumMod val="40000"/>
            <a:lumOff val="60000"/>
          </a:schemeClr>
        </a:solidFill>
        <a:effectLst/>
      </p:bgPr>
    </p:bg>
    <p:spTree>
      <p:nvGrpSpPr>
        <p:cNvPr id="1" name=""/>
        <p:cNvGrpSpPr/>
        <p:nvPr/>
      </p:nvGrpSpPr>
      <p:grpSpPr>
        <a:xfrm>
          <a:off x="0" y="0"/>
          <a:ext cx="0" cy="0"/>
          <a:chOff x="0" y="0"/>
          <a:chExt cx="0" cy="0"/>
        </a:xfrm>
      </p:grpSpPr>
      <p:pic>
        <p:nvPicPr>
          <p:cNvPr id="2" name="Picture 1"/>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304800" y="457200"/>
            <a:ext cx="5734050" cy="3143250"/>
          </a:xfrm>
          <a:prstGeom prst="rect">
            <a:avLst/>
          </a:prstGeom>
        </p:spPr>
      </p:pic>
      <p:pic>
        <p:nvPicPr>
          <p:cNvPr id="5" name="Picture 4"/>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4267200" y="2438400"/>
            <a:ext cx="4762500" cy="4076700"/>
          </a:xfrm>
          <a:prstGeom prst="rect">
            <a:avLst/>
          </a:prstGeom>
        </p:spPr>
      </p:pic>
      <p:sp>
        <p:nvSpPr>
          <p:cNvPr id="6" name="TextBox 5"/>
          <p:cNvSpPr txBox="1"/>
          <p:nvPr/>
        </p:nvSpPr>
        <p:spPr>
          <a:xfrm>
            <a:off x="304800" y="3962400"/>
            <a:ext cx="3581400" cy="1815882"/>
          </a:xfrm>
          <a:prstGeom prst="rect">
            <a:avLst/>
          </a:prstGeom>
          <a:noFill/>
        </p:spPr>
        <p:txBody>
          <a:bodyPr wrap="square" rtlCol="0">
            <a:spAutoFit/>
          </a:bodyPr>
          <a:lstStyle/>
          <a:p>
            <a:r>
              <a:rPr lang="en-US" sz="2800" dirty="0" smtClean="0"/>
              <a:t>“Now they were Lords of the Galaxy, and could rove at will among the stars.”</a:t>
            </a:r>
            <a:endParaRPr lang="en-US" sz="2800" dirty="0"/>
          </a:p>
        </p:txBody>
      </p:sp>
    </p:spTree>
    <p:extLst>
      <p:ext uri="{BB962C8B-B14F-4D97-AF65-F5344CB8AC3E}">
        <p14:creationId xmlns:p14="http://schemas.microsoft.com/office/powerpoint/2010/main" val="3566049107"/>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nodeType="clickEffect">
                                  <p:stCondLst>
                                    <p:cond delay="0"/>
                                  </p:stCondLst>
                                  <p:childTnLst>
                                    <p:set>
                                      <p:cBhvr>
                                        <p:cTn id="6" dur="1" fill="hold">
                                          <p:stCondLst>
                                            <p:cond delay="0"/>
                                          </p:stCondLst>
                                        </p:cTn>
                                        <p:tgtEl>
                                          <p:spTgt spid="5"/>
                                        </p:tgtEl>
                                        <p:attrNameLst>
                                          <p:attrName>style.visibility</p:attrName>
                                        </p:attrNameLst>
                                      </p:cBhvr>
                                      <p:to>
                                        <p:strVal val="visible"/>
                                      </p:to>
                                    </p:set>
                                    <p:animEffect transition="in" filter="fade">
                                      <p:cBhvr>
                                        <p:cTn id="7" dur="500"/>
                                        <p:tgtEl>
                                          <p:spTgt spid="5"/>
                                        </p:tgtEl>
                                      </p:cBhvr>
                                    </p:animEffect>
                                  </p:childTnLst>
                                </p:cTn>
                              </p:par>
                            </p:childTnLst>
                          </p:cTn>
                        </p:par>
                      </p:childTnLst>
                    </p:cTn>
                  </p:par>
                  <p:par>
                    <p:cTn id="8" fill="hold">
                      <p:stCondLst>
                        <p:cond delay="indefinite"/>
                      </p:stCondLst>
                      <p:childTnLst>
                        <p:par>
                          <p:cTn id="9" fill="hold">
                            <p:stCondLst>
                              <p:cond delay="0"/>
                            </p:stCondLst>
                            <p:childTnLst>
                              <p:par>
                                <p:cTn id="10" presetID="10" presetClass="entr" presetSubtype="0" fill="hold" grpId="0" nodeType="clickEffect">
                                  <p:stCondLst>
                                    <p:cond delay="0"/>
                                  </p:stCondLst>
                                  <p:childTnLst>
                                    <p:set>
                                      <p:cBhvr>
                                        <p:cTn id="11" dur="1" fill="hold">
                                          <p:stCondLst>
                                            <p:cond delay="0"/>
                                          </p:stCondLst>
                                        </p:cTn>
                                        <p:tgtEl>
                                          <p:spTgt spid="6"/>
                                        </p:tgtEl>
                                        <p:attrNameLst>
                                          <p:attrName>style.visibility</p:attrName>
                                        </p:attrNameLst>
                                      </p:cBhvr>
                                      <p:to>
                                        <p:strVal val="visible"/>
                                      </p:to>
                                    </p:set>
                                    <p:animEffect transition="in" filter="fade">
                                      <p:cBhvr>
                                        <p:cTn id="12" dur="500"/>
                                        <p:tgtEl>
                                          <p:spTgt spid="6"/>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6" grpId="0"/>
    </p:bldLst>
  </p:timing>
</p:sld>
</file>

<file path=ppt/slides/slide44.xml><?xml version="1.0" encoding="utf-8"?>
<p:sld xmlns:a="http://schemas.openxmlformats.org/drawingml/2006/main" xmlns:r="http://schemas.openxmlformats.org/officeDocument/2006/relationships" xmlns:p="http://schemas.openxmlformats.org/presentationml/2006/main">
  <p:cSld>
    <p:bg>
      <p:bgPr>
        <a:solidFill>
          <a:schemeClr val="tx2">
            <a:lumMod val="75000"/>
          </a:schemeClr>
        </a:solidFill>
        <a:effectLst/>
      </p:bgPr>
    </p:bg>
    <p:spTree>
      <p:nvGrpSpPr>
        <p:cNvPr id="1" name=""/>
        <p:cNvGrpSpPr/>
        <p:nvPr/>
      </p:nvGrpSpPr>
      <p:grpSpPr>
        <a:xfrm>
          <a:off x="0" y="0"/>
          <a:ext cx="0" cy="0"/>
          <a:chOff x="0" y="0"/>
          <a:chExt cx="0" cy="0"/>
        </a:xfrm>
      </p:grpSpPr>
      <p:pic>
        <p:nvPicPr>
          <p:cNvPr id="2" name="Picture 1"/>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304799" y="1143000"/>
            <a:ext cx="8398933" cy="4724400"/>
          </a:xfrm>
          <a:prstGeom prst="rect">
            <a:avLst/>
          </a:prstGeom>
        </p:spPr>
      </p:pic>
    </p:spTree>
    <p:extLst>
      <p:ext uri="{BB962C8B-B14F-4D97-AF65-F5344CB8AC3E}">
        <p14:creationId xmlns:p14="http://schemas.microsoft.com/office/powerpoint/2010/main" val="180867617"/>
      </p:ext>
    </p:extLst>
  </p:cSld>
  <p:clrMapOvr>
    <a:masterClrMapping/>
  </p:clrMapOvr>
  <p:timing>
    <p:tnLst>
      <p:par>
        <p:cTn id="1" dur="indefinite" restart="never" nodeType="tmRoot"/>
      </p:par>
    </p:tnLst>
  </p:timing>
</p:sld>
</file>

<file path=ppt/slides/slide45.xml><?xml version="1.0" encoding="utf-8"?>
<p:sld xmlns:a="http://schemas.openxmlformats.org/drawingml/2006/main" xmlns:r="http://schemas.openxmlformats.org/officeDocument/2006/relationships" xmlns:p="http://schemas.openxmlformats.org/presentationml/2006/main">
  <p:cSld>
    <p:bg>
      <p:bgPr>
        <a:solidFill>
          <a:schemeClr val="tx1">
            <a:lumMod val="50000"/>
            <a:lumOff val="50000"/>
          </a:schemeClr>
        </a:solidFill>
        <a:effectLst/>
      </p:bgPr>
    </p:bg>
    <p:spTree>
      <p:nvGrpSpPr>
        <p:cNvPr id="1" name=""/>
        <p:cNvGrpSpPr/>
        <p:nvPr/>
      </p:nvGrpSpPr>
      <p:grpSpPr>
        <a:xfrm>
          <a:off x="0" y="0"/>
          <a:ext cx="0" cy="0"/>
          <a:chOff x="0" y="0"/>
          <a:chExt cx="0" cy="0"/>
        </a:xfrm>
      </p:grpSpPr>
      <p:pic>
        <p:nvPicPr>
          <p:cNvPr id="3" name="Picture 2"/>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381000" y="1371600"/>
            <a:ext cx="8415338" cy="4343400"/>
          </a:xfrm>
          <a:prstGeom prst="rect">
            <a:avLst/>
          </a:prstGeom>
        </p:spPr>
      </p:pic>
    </p:spTree>
    <p:extLst>
      <p:ext uri="{BB962C8B-B14F-4D97-AF65-F5344CB8AC3E}">
        <p14:creationId xmlns:p14="http://schemas.microsoft.com/office/powerpoint/2010/main" val="1002642487"/>
      </p:ext>
    </p:extLst>
  </p:cSld>
  <p:clrMapOvr>
    <a:masterClrMapping/>
  </p:clrMapOvr>
  <p:timing>
    <p:tnLst>
      <p:par>
        <p:cTn id="1" dur="indefinite" restart="never" nodeType="tmRoot"/>
      </p:par>
    </p:tnLst>
  </p:timing>
</p:sld>
</file>

<file path=ppt/slides/slide46.xml><?xml version="1.0" encoding="utf-8"?>
<p:sld xmlns:a="http://schemas.openxmlformats.org/drawingml/2006/main" xmlns:r="http://schemas.openxmlformats.org/officeDocument/2006/relationships" xmlns:p="http://schemas.openxmlformats.org/presentationml/2006/main">
  <p:cSld>
    <p:bg>
      <p:bgPr>
        <a:solidFill>
          <a:srgbClr val="339933"/>
        </a:solidFill>
        <a:effectLst/>
      </p:bgPr>
    </p:bg>
    <p:spTree>
      <p:nvGrpSpPr>
        <p:cNvPr id="1" name=""/>
        <p:cNvGrpSpPr/>
        <p:nvPr/>
      </p:nvGrpSpPr>
      <p:grpSpPr>
        <a:xfrm>
          <a:off x="0" y="0"/>
          <a:ext cx="0" cy="0"/>
          <a:chOff x="0" y="0"/>
          <a:chExt cx="0" cy="0"/>
        </a:xfrm>
      </p:grpSpPr>
      <p:pic>
        <p:nvPicPr>
          <p:cNvPr id="2" name="Picture 1"/>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0" y="571500"/>
            <a:ext cx="9144000" cy="5715000"/>
          </a:xfrm>
          <a:prstGeom prst="rect">
            <a:avLst/>
          </a:prstGeom>
        </p:spPr>
      </p:pic>
    </p:spTree>
    <p:extLst>
      <p:ext uri="{BB962C8B-B14F-4D97-AF65-F5344CB8AC3E}">
        <p14:creationId xmlns:p14="http://schemas.microsoft.com/office/powerpoint/2010/main" val="2263925859"/>
      </p:ext>
    </p:extLst>
  </p:cSld>
  <p:clrMapOvr>
    <a:masterClrMapping/>
  </p:clrMapOvr>
  <p:timing>
    <p:tnLst>
      <p:par>
        <p:cTn id="1" dur="indefinite" restart="never" nodeType="tmRoot"/>
      </p:par>
    </p:tnLst>
  </p:timing>
</p:sld>
</file>

<file path=ppt/slides/slide47.xml><?xml version="1.0" encoding="utf-8"?>
<p:sld xmlns:a="http://schemas.openxmlformats.org/drawingml/2006/main" xmlns:r="http://schemas.openxmlformats.org/officeDocument/2006/relationships" xmlns:p="http://schemas.openxmlformats.org/presentationml/2006/main">
  <p:cSld>
    <p:bg>
      <p:bgPr>
        <a:solidFill>
          <a:srgbClr val="A50021"/>
        </a:solidFill>
        <a:effectLst/>
      </p:bgPr>
    </p:bg>
    <p:spTree>
      <p:nvGrpSpPr>
        <p:cNvPr id="1" name=""/>
        <p:cNvGrpSpPr/>
        <p:nvPr/>
      </p:nvGrpSpPr>
      <p:grpSpPr>
        <a:xfrm>
          <a:off x="0" y="0"/>
          <a:ext cx="0" cy="0"/>
          <a:chOff x="0" y="0"/>
          <a:chExt cx="0" cy="0"/>
        </a:xfrm>
      </p:grpSpPr>
      <p:pic>
        <p:nvPicPr>
          <p:cNvPr id="3" name="Picture 2"/>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457199" y="1371600"/>
            <a:ext cx="8120063" cy="4191000"/>
          </a:xfrm>
          <a:prstGeom prst="rect">
            <a:avLst/>
          </a:prstGeom>
        </p:spPr>
      </p:pic>
    </p:spTree>
    <p:extLst>
      <p:ext uri="{BB962C8B-B14F-4D97-AF65-F5344CB8AC3E}">
        <p14:creationId xmlns:p14="http://schemas.microsoft.com/office/powerpoint/2010/main" val="1551284720"/>
      </p:ext>
    </p:extLst>
  </p:cSld>
  <p:clrMapOvr>
    <a:masterClrMapping/>
  </p:clrMapOvr>
  <p:timing>
    <p:tnLst>
      <p:par>
        <p:cTn id="1" dur="indefinite" restart="never" nodeType="tmRoot"/>
      </p:par>
    </p:tnLst>
  </p:timing>
</p:sld>
</file>

<file path=ppt/slides/slide48.xml><?xml version="1.0" encoding="utf-8"?>
<p:sld xmlns:a="http://schemas.openxmlformats.org/drawingml/2006/main" xmlns:r="http://schemas.openxmlformats.org/officeDocument/2006/relationships" xmlns:p="http://schemas.openxmlformats.org/presentationml/2006/main">
  <p:cSld>
    <p:bg>
      <p:bgPr>
        <a:solidFill>
          <a:srgbClr val="00B0F0"/>
        </a:solidFill>
        <a:effectLst/>
      </p:bgPr>
    </p:bg>
    <p:spTree>
      <p:nvGrpSpPr>
        <p:cNvPr id="1" name=""/>
        <p:cNvGrpSpPr/>
        <p:nvPr/>
      </p:nvGrpSpPr>
      <p:grpSpPr>
        <a:xfrm>
          <a:off x="0" y="0"/>
          <a:ext cx="0" cy="0"/>
          <a:chOff x="0" y="0"/>
          <a:chExt cx="0" cy="0"/>
        </a:xfrm>
      </p:grpSpPr>
      <p:pic>
        <p:nvPicPr>
          <p:cNvPr id="4" name="Picture 3"/>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0" y="857250"/>
            <a:ext cx="9144000" cy="5143500"/>
          </a:xfrm>
          <a:prstGeom prst="rect">
            <a:avLst/>
          </a:prstGeom>
        </p:spPr>
      </p:pic>
    </p:spTree>
    <p:extLst>
      <p:ext uri="{BB962C8B-B14F-4D97-AF65-F5344CB8AC3E}">
        <p14:creationId xmlns:p14="http://schemas.microsoft.com/office/powerpoint/2010/main" val="4165549923"/>
      </p:ext>
    </p:extLst>
  </p:cSld>
  <p:clrMapOvr>
    <a:masterClrMapping/>
  </p:clrMapOvr>
  <p:timing>
    <p:tnLst>
      <p:par>
        <p:cTn id="1" dur="indefinite" restart="never" nodeType="tmRoot"/>
      </p:par>
    </p:tnLst>
  </p:timing>
</p:sld>
</file>

<file path=ppt/slides/slide49.xml><?xml version="1.0" encoding="utf-8"?>
<p:sld xmlns:a="http://schemas.openxmlformats.org/drawingml/2006/main" xmlns:r="http://schemas.openxmlformats.org/officeDocument/2006/relationships" xmlns:p="http://schemas.openxmlformats.org/presentationml/2006/main">
  <p:cSld>
    <p:bg>
      <p:bgPr>
        <a:solidFill>
          <a:srgbClr val="00B0F0"/>
        </a:solidFill>
        <a:effectLst/>
      </p:bgPr>
    </p:bg>
    <p:spTree>
      <p:nvGrpSpPr>
        <p:cNvPr id="1" name=""/>
        <p:cNvGrpSpPr/>
        <p:nvPr/>
      </p:nvGrpSpPr>
      <p:grpSpPr>
        <a:xfrm>
          <a:off x="0" y="0"/>
          <a:ext cx="0" cy="0"/>
          <a:chOff x="0" y="0"/>
          <a:chExt cx="0" cy="0"/>
        </a:xfrm>
      </p:grpSpPr>
      <p:pic>
        <p:nvPicPr>
          <p:cNvPr id="4" name="Picture 3"/>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533400" y="457581"/>
            <a:ext cx="4000900" cy="5714619"/>
          </a:xfrm>
          <a:prstGeom prst="rect">
            <a:avLst/>
          </a:prstGeom>
        </p:spPr>
      </p:pic>
      <p:pic>
        <p:nvPicPr>
          <p:cNvPr id="7" name="Picture 6"/>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381000" y="736121"/>
            <a:ext cx="8458200" cy="5638800"/>
          </a:xfrm>
          <a:prstGeom prst="rect">
            <a:avLst/>
          </a:prstGeom>
        </p:spPr>
      </p:pic>
    </p:spTree>
    <p:extLst>
      <p:ext uri="{BB962C8B-B14F-4D97-AF65-F5344CB8AC3E}">
        <p14:creationId xmlns:p14="http://schemas.microsoft.com/office/powerpoint/2010/main" val="1919875666"/>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nodeType="clickEffect">
                                  <p:stCondLst>
                                    <p:cond delay="0"/>
                                  </p:stCondLst>
                                  <p:childTnLst>
                                    <p:set>
                                      <p:cBhvr>
                                        <p:cTn id="6" dur="1" fill="hold">
                                          <p:stCondLst>
                                            <p:cond delay="0"/>
                                          </p:stCondLst>
                                        </p:cTn>
                                        <p:tgtEl>
                                          <p:spTgt spid="7"/>
                                        </p:tgtEl>
                                        <p:attrNameLst>
                                          <p:attrName>style.visibility</p:attrName>
                                        </p:attrNameLst>
                                      </p:cBhvr>
                                      <p:to>
                                        <p:strVal val="visible"/>
                                      </p:to>
                                    </p:set>
                                    <p:animEffect transition="in" filter="fade">
                                      <p:cBhvr>
                                        <p:cTn id="7" dur="500"/>
                                        <p:tgtEl>
                                          <p:spTgt spid="7"/>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50.xml><?xml version="1.0" encoding="utf-8"?>
<p:sld xmlns:a="http://schemas.openxmlformats.org/drawingml/2006/main" xmlns:r="http://schemas.openxmlformats.org/officeDocument/2006/relationships" xmlns:p="http://schemas.openxmlformats.org/presentationml/2006/main">
  <p:cSld>
    <p:bg>
      <p:bgPr>
        <a:solidFill>
          <a:schemeClr val="accent1">
            <a:lumMod val="75000"/>
          </a:schemeClr>
        </a:solidFill>
        <a:effectLst/>
      </p:bgPr>
    </p:bg>
    <p:spTree>
      <p:nvGrpSpPr>
        <p:cNvPr id="1" name=""/>
        <p:cNvGrpSpPr/>
        <p:nvPr/>
      </p:nvGrpSpPr>
      <p:grpSpPr>
        <a:xfrm>
          <a:off x="0" y="0"/>
          <a:ext cx="0" cy="0"/>
          <a:chOff x="0" y="0"/>
          <a:chExt cx="0" cy="0"/>
        </a:xfrm>
      </p:grpSpPr>
      <p:pic>
        <p:nvPicPr>
          <p:cNvPr id="2" name="Picture 1"/>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21725" y="304800"/>
            <a:ext cx="9174192" cy="6096000"/>
          </a:xfrm>
          <a:prstGeom prst="rect">
            <a:avLst/>
          </a:prstGeom>
        </p:spPr>
      </p:pic>
    </p:spTree>
    <p:extLst>
      <p:ext uri="{BB962C8B-B14F-4D97-AF65-F5344CB8AC3E}">
        <p14:creationId xmlns:p14="http://schemas.microsoft.com/office/powerpoint/2010/main" val="1121830402"/>
      </p:ext>
    </p:extLst>
  </p:cSld>
  <p:clrMapOvr>
    <a:masterClrMapping/>
  </p:clrMapOvr>
  <p:timing>
    <p:tnLst>
      <p:par>
        <p:cTn id="1" dur="indefinite" restart="never" nodeType="tmRoot"/>
      </p:par>
    </p:tnLst>
  </p:timing>
</p:sld>
</file>

<file path=ppt/slides/slide5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 name="Picture 2"/>
          <p:cNvPicPr>
            <a:picLocks noChangeAspect="1"/>
          </p:cNvPicPr>
          <p:nvPr/>
        </p:nvPicPr>
        <p:blipFill>
          <a:blip r:embed="rId2" cstate="print">
            <a:extLst>
              <a:ext uri="{28A0092B-C50C-407E-A947-70E740481C1C}">
                <a14:useLocalDpi xmlns:a14="http://schemas.microsoft.com/office/drawing/2010/main" val="0"/>
              </a:ext>
            </a:extLst>
          </a:blip>
          <a:stretch>
            <a:fillRect/>
          </a:stretch>
        </p:blipFill>
        <p:spPr>
          <a:xfrm>
            <a:off x="381000" y="838200"/>
            <a:ext cx="3733800" cy="5600700"/>
          </a:xfrm>
          <a:prstGeom prst="rect">
            <a:avLst/>
          </a:prstGeom>
        </p:spPr>
      </p:pic>
      <p:sp>
        <p:nvSpPr>
          <p:cNvPr id="2" name="TextBox 1"/>
          <p:cNvSpPr txBox="1"/>
          <p:nvPr/>
        </p:nvSpPr>
        <p:spPr>
          <a:xfrm>
            <a:off x="4267200" y="2057400"/>
            <a:ext cx="4343400" cy="2677656"/>
          </a:xfrm>
          <a:prstGeom prst="rect">
            <a:avLst/>
          </a:prstGeom>
          <a:noFill/>
        </p:spPr>
        <p:txBody>
          <a:bodyPr wrap="square" rtlCol="0">
            <a:spAutoFit/>
          </a:bodyPr>
          <a:lstStyle/>
          <a:p>
            <a:r>
              <a:rPr lang="en-US" sz="2400" dirty="0" smtClean="0"/>
              <a:t>Christian minister / priest reads from </a:t>
            </a:r>
            <a:r>
              <a:rPr lang="en-US" sz="2400" b="1" dirty="0" smtClean="0">
                <a:solidFill>
                  <a:schemeClr val="tx2"/>
                </a:solidFill>
              </a:rPr>
              <a:t>Psalm 91:11 </a:t>
            </a:r>
            <a:r>
              <a:rPr lang="en-US" sz="2400" dirty="0" smtClean="0"/>
              <a:t>before humans chosen to join the aliens.</a:t>
            </a:r>
          </a:p>
          <a:p>
            <a:endParaRPr lang="en-US" sz="2400" dirty="0"/>
          </a:p>
          <a:p>
            <a:r>
              <a:rPr lang="en-US" sz="2400" dirty="0" smtClean="0"/>
              <a:t>“For </a:t>
            </a:r>
            <a:r>
              <a:rPr lang="en-US" sz="2400" dirty="0"/>
              <a:t>he will command his angels concerning </a:t>
            </a:r>
            <a:r>
              <a:rPr lang="en-US" sz="2400" dirty="0" smtClean="0"/>
              <a:t>you, to </a:t>
            </a:r>
            <a:r>
              <a:rPr lang="en-US" sz="2400" dirty="0"/>
              <a:t>guard you in all your ways</a:t>
            </a:r>
            <a:r>
              <a:rPr lang="en-US" sz="2400" dirty="0" smtClean="0"/>
              <a:t>.”</a:t>
            </a:r>
            <a:endParaRPr lang="en" sz="2400" dirty="0"/>
          </a:p>
        </p:txBody>
      </p:sp>
    </p:spTree>
    <p:extLst>
      <p:ext uri="{BB962C8B-B14F-4D97-AF65-F5344CB8AC3E}">
        <p14:creationId xmlns:p14="http://schemas.microsoft.com/office/powerpoint/2010/main" val="602247684"/>
      </p:ext>
    </p:extLst>
  </p:cSld>
  <p:clrMapOvr>
    <a:masterClrMapping/>
  </p:clrMapOvr>
  <p:timing>
    <p:tnLst>
      <p:par>
        <p:cTn id="1" dur="indefinite" restart="never" nodeType="tmRoot"/>
      </p:par>
    </p:tnLst>
  </p:timing>
</p:sld>
</file>

<file path=ppt/slides/slide5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Picture 3"/>
          <p:cNvPicPr>
            <a:picLocks noChangeAspect="1"/>
          </p:cNvPicPr>
          <p:nvPr/>
        </p:nvPicPr>
        <p:blipFill>
          <a:blip r:embed="rId2" cstate="print">
            <a:extLst>
              <a:ext uri="{28A0092B-C50C-407E-A947-70E740481C1C}">
                <a14:useLocalDpi xmlns:a14="http://schemas.microsoft.com/office/drawing/2010/main" val="0"/>
              </a:ext>
            </a:extLst>
          </a:blip>
          <a:stretch>
            <a:fillRect/>
          </a:stretch>
        </p:blipFill>
        <p:spPr>
          <a:xfrm>
            <a:off x="381000" y="1066800"/>
            <a:ext cx="3733800" cy="5147774"/>
          </a:xfrm>
          <a:prstGeom prst="rect">
            <a:avLst/>
          </a:prstGeom>
        </p:spPr>
      </p:pic>
      <p:sp>
        <p:nvSpPr>
          <p:cNvPr id="2" name="TextBox 1"/>
          <p:cNvSpPr txBox="1"/>
          <p:nvPr/>
        </p:nvSpPr>
        <p:spPr>
          <a:xfrm>
            <a:off x="4419600" y="2209800"/>
            <a:ext cx="4038600" cy="3108543"/>
          </a:xfrm>
          <a:prstGeom prst="rect">
            <a:avLst/>
          </a:prstGeom>
          <a:noFill/>
        </p:spPr>
        <p:txBody>
          <a:bodyPr wrap="square" rtlCol="0">
            <a:spAutoFit/>
          </a:bodyPr>
          <a:lstStyle/>
          <a:p>
            <a:r>
              <a:rPr lang="en-US" sz="2800" dirty="0" smtClean="0"/>
              <a:t>ET possesses powers to heal and fly.</a:t>
            </a:r>
          </a:p>
          <a:p>
            <a:endParaRPr lang="en-US" sz="2800" dirty="0"/>
          </a:p>
          <a:p>
            <a:r>
              <a:rPr lang="en-US" sz="2800" dirty="0" smtClean="0"/>
              <a:t>Spiritual connection with Eliot.</a:t>
            </a:r>
          </a:p>
          <a:p>
            <a:endParaRPr lang="en-US" sz="2800" dirty="0"/>
          </a:p>
          <a:p>
            <a:r>
              <a:rPr lang="en-US" sz="2800" dirty="0" smtClean="0"/>
              <a:t>Rises from the dead.</a:t>
            </a:r>
            <a:endParaRPr lang="en-US" sz="2800" dirty="0"/>
          </a:p>
        </p:txBody>
      </p:sp>
    </p:spTree>
    <p:extLst>
      <p:ext uri="{BB962C8B-B14F-4D97-AF65-F5344CB8AC3E}">
        <p14:creationId xmlns:p14="http://schemas.microsoft.com/office/powerpoint/2010/main" val="4207348266"/>
      </p:ext>
    </p:extLst>
  </p:cSld>
  <p:clrMapOvr>
    <a:masterClrMapping/>
  </p:clrMapOvr>
  <p:timing>
    <p:tnLst>
      <p:par>
        <p:cTn id="1" dur="indefinite" restart="never" nodeType="tmRoot"/>
      </p:par>
    </p:tnLst>
  </p:timing>
</p:sld>
</file>

<file path=ppt/slides/slide53.xml><?xml version="1.0" encoding="utf-8"?>
<p:sld xmlns:a="http://schemas.openxmlformats.org/drawingml/2006/main" xmlns:r="http://schemas.openxmlformats.org/officeDocument/2006/relationships" xmlns:p="http://schemas.openxmlformats.org/presentationml/2006/main">
  <p:cSld>
    <p:bg>
      <p:bgPr>
        <a:solidFill>
          <a:schemeClr val="tx2"/>
        </a:solidFill>
        <a:effectLst/>
      </p:bgPr>
    </p:bg>
    <p:spTree>
      <p:nvGrpSpPr>
        <p:cNvPr id="1" name=""/>
        <p:cNvGrpSpPr/>
        <p:nvPr/>
      </p:nvGrpSpPr>
      <p:grpSpPr>
        <a:xfrm>
          <a:off x="0" y="0"/>
          <a:ext cx="0" cy="0"/>
          <a:chOff x="0" y="0"/>
          <a:chExt cx="0" cy="0"/>
        </a:xfrm>
      </p:grpSpPr>
      <p:pic>
        <p:nvPicPr>
          <p:cNvPr id="7" name="Picture 6"/>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228600" y="762000"/>
            <a:ext cx="3962400" cy="5949549"/>
          </a:xfrm>
          <a:prstGeom prst="rect">
            <a:avLst/>
          </a:prstGeom>
        </p:spPr>
      </p:pic>
      <p:pic>
        <p:nvPicPr>
          <p:cNvPr id="8" name="Picture 7"/>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3733800" y="2209800"/>
            <a:ext cx="5295900" cy="4102100"/>
          </a:xfrm>
          <a:prstGeom prst="rect">
            <a:avLst/>
          </a:prstGeom>
        </p:spPr>
      </p:pic>
    </p:spTree>
    <p:extLst>
      <p:ext uri="{BB962C8B-B14F-4D97-AF65-F5344CB8AC3E}">
        <p14:creationId xmlns:p14="http://schemas.microsoft.com/office/powerpoint/2010/main" val="3117059039"/>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nodeType="clickEffect">
                                  <p:stCondLst>
                                    <p:cond delay="0"/>
                                  </p:stCondLst>
                                  <p:childTnLst>
                                    <p:set>
                                      <p:cBhvr>
                                        <p:cTn id="6" dur="1" fill="hold">
                                          <p:stCondLst>
                                            <p:cond delay="0"/>
                                          </p:stCondLst>
                                        </p:cTn>
                                        <p:tgtEl>
                                          <p:spTgt spid="8"/>
                                        </p:tgtEl>
                                        <p:attrNameLst>
                                          <p:attrName>style.visibility</p:attrName>
                                        </p:attrNameLst>
                                      </p:cBhvr>
                                      <p:to>
                                        <p:strVal val="visible"/>
                                      </p:to>
                                    </p:set>
                                    <p:animEffect transition="in" filter="fade">
                                      <p:cBhvr>
                                        <p:cTn id="7" dur="500"/>
                                        <p:tgtEl>
                                          <p:spTgt spid="8"/>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54.xml><?xml version="1.0" encoding="utf-8"?>
<p:sld xmlns:a="http://schemas.openxmlformats.org/drawingml/2006/main" xmlns:r="http://schemas.openxmlformats.org/officeDocument/2006/relationships" xmlns:p="http://schemas.openxmlformats.org/presentationml/2006/main">
  <p:cSld>
    <p:bg>
      <p:bgPr>
        <a:solidFill>
          <a:schemeClr val="accent1">
            <a:lumMod val="75000"/>
          </a:schemeClr>
        </a:solidFill>
        <a:effectLst/>
      </p:bgPr>
    </p:bg>
    <p:spTree>
      <p:nvGrpSpPr>
        <p:cNvPr id="1" name=""/>
        <p:cNvGrpSpPr/>
        <p:nvPr/>
      </p:nvGrpSpPr>
      <p:grpSpPr>
        <a:xfrm>
          <a:off x="0" y="0"/>
          <a:ext cx="0" cy="0"/>
          <a:chOff x="0" y="0"/>
          <a:chExt cx="0" cy="0"/>
        </a:xfrm>
      </p:grpSpPr>
      <p:pic>
        <p:nvPicPr>
          <p:cNvPr id="2" name="Picture 1"/>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0" y="0"/>
            <a:ext cx="9144000" cy="6858000"/>
          </a:xfrm>
          <a:prstGeom prst="rect">
            <a:avLst/>
          </a:prstGeom>
        </p:spPr>
      </p:pic>
    </p:spTree>
    <p:extLst>
      <p:ext uri="{BB962C8B-B14F-4D97-AF65-F5344CB8AC3E}">
        <p14:creationId xmlns:p14="http://schemas.microsoft.com/office/powerpoint/2010/main" val="503695983"/>
      </p:ext>
    </p:extLst>
  </p:cSld>
  <p:clrMapOvr>
    <a:masterClrMapping/>
  </p:clrMapOvr>
  <p:timing>
    <p:tnLst>
      <p:par>
        <p:cTn id="1" dur="indefinite" restart="never" nodeType="tmRoot"/>
      </p:par>
    </p:tnLst>
  </p:timing>
</p:sld>
</file>

<file path=ppt/slides/slide55.xml><?xml version="1.0" encoding="utf-8"?>
<p:sld xmlns:a="http://schemas.openxmlformats.org/drawingml/2006/main" xmlns:r="http://schemas.openxmlformats.org/officeDocument/2006/relationships" xmlns:p="http://schemas.openxmlformats.org/presentationml/2006/main">
  <p:cSld>
    <p:bg>
      <p:bgPr>
        <a:solidFill>
          <a:schemeClr val="accent1"/>
        </a:solidFill>
        <a:effectLst/>
      </p:bgPr>
    </p:bg>
    <p:spTree>
      <p:nvGrpSpPr>
        <p:cNvPr id="1" name=""/>
        <p:cNvGrpSpPr/>
        <p:nvPr/>
      </p:nvGrpSpPr>
      <p:grpSpPr>
        <a:xfrm>
          <a:off x="0" y="0"/>
          <a:ext cx="0" cy="0"/>
          <a:chOff x="0" y="0"/>
          <a:chExt cx="0" cy="0"/>
        </a:xfrm>
      </p:grpSpPr>
      <p:pic>
        <p:nvPicPr>
          <p:cNvPr id="2" name="Picture 1"/>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0" y="857250"/>
            <a:ext cx="9144000" cy="5143500"/>
          </a:xfrm>
          <a:prstGeom prst="rect">
            <a:avLst/>
          </a:prstGeom>
        </p:spPr>
      </p:pic>
    </p:spTree>
    <p:extLst>
      <p:ext uri="{BB962C8B-B14F-4D97-AF65-F5344CB8AC3E}">
        <p14:creationId xmlns:p14="http://schemas.microsoft.com/office/powerpoint/2010/main" val="660749161"/>
      </p:ext>
    </p:extLst>
  </p:cSld>
  <p:clrMapOvr>
    <a:masterClrMapping/>
  </p:clrMapOvr>
  <p:timing>
    <p:tnLst>
      <p:par>
        <p:cTn id="1" dur="indefinite" restart="never" nodeType="tmRoot"/>
      </p:par>
    </p:tnLst>
  </p:timing>
</p:sld>
</file>

<file path=ppt/slides/slide56.xml><?xml version="1.0" encoding="utf-8"?>
<p:sld xmlns:a="http://schemas.openxmlformats.org/drawingml/2006/main" xmlns:r="http://schemas.openxmlformats.org/officeDocument/2006/relationships" xmlns:p="http://schemas.openxmlformats.org/presentationml/2006/main">
  <p:cSld>
    <p:bg>
      <p:bgPr>
        <a:solidFill>
          <a:schemeClr val="tx1"/>
        </a:solidFill>
        <a:effectLst/>
      </p:bgPr>
    </p:bg>
    <p:spTree>
      <p:nvGrpSpPr>
        <p:cNvPr id="1" name=""/>
        <p:cNvGrpSpPr/>
        <p:nvPr/>
      </p:nvGrpSpPr>
      <p:grpSpPr>
        <a:xfrm>
          <a:off x="0" y="0"/>
          <a:ext cx="0" cy="0"/>
          <a:chOff x="0" y="0"/>
          <a:chExt cx="0" cy="0"/>
        </a:xfrm>
      </p:grpSpPr>
      <p:pic>
        <p:nvPicPr>
          <p:cNvPr id="4" name="Picture 3"/>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28221" y="838200"/>
            <a:ext cx="9072049" cy="5105400"/>
          </a:xfrm>
          <a:prstGeom prst="rect">
            <a:avLst/>
          </a:prstGeom>
        </p:spPr>
      </p:pic>
    </p:spTree>
    <p:extLst>
      <p:ext uri="{BB962C8B-B14F-4D97-AF65-F5344CB8AC3E}">
        <p14:creationId xmlns:p14="http://schemas.microsoft.com/office/powerpoint/2010/main" val="2932847601"/>
      </p:ext>
    </p:extLst>
  </p:cSld>
  <p:clrMapOvr>
    <a:masterClrMapping/>
  </p:clrMapOvr>
  <p:timing>
    <p:tnLst>
      <p:par>
        <p:cTn id="1" dur="indefinite" restart="never" nodeType="tmRoot"/>
      </p:par>
    </p:tnLst>
  </p:timing>
</p:sld>
</file>

<file path=ppt/slides/slide57.xml><?xml version="1.0" encoding="utf-8"?>
<p:sld xmlns:a="http://schemas.openxmlformats.org/drawingml/2006/main" xmlns:r="http://schemas.openxmlformats.org/officeDocument/2006/relationships" xmlns:p="http://schemas.openxmlformats.org/presentationml/2006/main">
  <p:cSld>
    <p:bg>
      <p:bgPr>
        <a:noFill/>
        <a:effectLst/>
      </p:bgPr>
    </p:bg>
    <p:spTree>
      <p:nvGrpSpPr>
        <p:cNvPr id="1" name=""/>
        <p:cNvGrpSpPr/>
        <p:nvPr/>
      </p:nvGrpSpPr>
      <p:grpSpPr>
        <a:xfrm>
          <a:off x="0" y="0"/>
          <a:ext cx="0" cy="0"/>
          <a:chOff x="0" y="0"/>
          <a:chExt cx="0" cy="0"/>
        </a:xfrm>
      </p:grpSpPr>
      <p:pic>
        <p:nvPicPr>
          <p:cNvPr id="121860" name="Picture 4" descr="File:Prometheusposterfixed.jpg"/>
          <p:cNvPicPr>
            <a:picLocks noChangeAspect="1" noChangeArrowheads="1"/>
          </p:cNvPicPr>
          <p:nvPr/>
        </p:nvPicPr>
        <p:blipFill>
          <a:blip r:embed="rId3" cstate="print"/>
          <a:srcRect/>
          <a:stretch>
            <a:fillRect/>
          </a:stretch>
        </p:blipFill>
        <p:spPr bwMode="auto">
          <a:xfrm>
            <a:off x="-3524" y="381000"/>
            <a:ext cx="4346924" cy="6477000"/>
          </a:xfrm>
          <a:prstGeom prst="rect">
            <a:avLst/>
          </a:prstGeom>
          <a:noFill/>
        </p:spPr>
      </p:pic>
      <p:graphicFrame>
        <p:nvGraphicFramePr>
          <p:cNvPr id="6" name="Table 5"/>
          <p:cNvGraphicFramePr>
            <a:graphicFrameLocks noGrp="1"/>
          </p:cNvGraphicFramePr>
          <p:nvPr/>
        </p:nvGraphicFramePr>
        <p:xfrm>
          <a:off x="4648200" y="838200"/>
          <a:ext cx="4343400" cy="1920240"/>
        </p:xfrm>
        <a:graphic>
          <a:graphicData uri="http://schemas.openxmlformats.org/drawingml/2006/table">
            <a:tbl>
              <a:tblPr/>
              <a:tblGrid>
                <a:gridCol w="2171700"/>
                <a:gridCol w="2171700"/>
              </a:tblGrid>
              <a:tr h="0">
                <a:tc>
                  <a:txBody>
                    <a:bodyPr/>
                    <a:lstStyle/>
                    <a:p>
                      <a:pPr algn="l" fontAlgn="t"/>
                      <a:r>
                        <a:rPr lang="en-US"/>
                        <a:t>Directed by</a:t>
                      </a:r>
                    </a:p>
                  </a:txBody>
                  <a:tcPr>
                    <a:lnL w="9525" cap="flat" cmpd="sng" algn="ctr">
                      <a:solidFill>
                        <a:srgbClr val="AAAAAA"/>
                      </a:solidFill>
                      <a:prstDash val="solid"/>
                      <a:round/>
                      <a:headEnd type="none" w="med" len="med"/>
                      <a:tailEnd type="none" w="med" len="med"/>
                    </a:lnL>
                    <a:lnR w="9525" cap="flat" cmpd="sng" algn="ctr">
                      <a:solidFill>
                        <a:srgbClr val="AAAAAA"/>
                      </a:solidFill>
                      <a:prstDash val="solid"/>
                      <a:round/>
                      <a:headEnd type="none" w="med" len="med"/>
                      <a:tailEnd type="none" w="med" len="med"/>
                    </a:lnR>
                    <a:lnT w="9525" cap="flat" cmpd="sng" algn="ctr">
                      <a:solidFill>
                        <a:srgbClr val="AAAAAA"/>
                      </a:solidFill>
                      <a:prstDash val="solid"/>
                      <a:round/>
                      <a:headEnd type="none" w="med" len="med"/>
                      <a:tailEnd type="none" w="med" len="med"/>
                    </a:lnT>
                    <a:lnB w="9525" cap="flat" cmpd="sng" algn="ctr">
                      <a:solidFill>
                        <a:srgbClr val="AAAAAA"/>
                      </a:solidFill>
                      <a:prstDash val="solid"/>
                      <a:round/>
                      <a:headEnd type="none" w="med" len="med"/>
                      <a:tailEnd type="none" w="med" len="med"/>
                    </a:lnB>
                    <a:solidFill>
                      <a:srgbClr val="F9F9F9"/>
                    </a:solidFill>
                  </a:tcPr>
                </a:tc>
                <a:tc>
                  <a:txBody>
                    <a:bodyPr/>
                    <a:lstStyle/>
                    <a:p>
                      <a:pPr fontAlgn="t"/>
                      <a:r>
                        <a:rPr lang="en-US" dirty="0">
                          <a:solidFill>
                            <a:schemeClr val="tx1"/>
                          </a:solidFill>
                        </a:rPr>
                        <a:t>Ridley Scott</a:t>
                      </a:r>
                    </a:p>
                  </a:txBody>
                  <a:tcPr>
                    <a:lnL w="9525" cap="flat" cmpd="sng" algn="ctr">
                      <a:solidFill>
                        <a:srgbClr val="AAAAAA"/>
                      </a:solidFill>
                      <a:prstDash val="solid"/>
                      <a:round/>
                      <a:headEnd type="none" w="med" len="med"/>
                      <a:tailEnd type="none" w="med" len="med"/>
                    </a:lnL>
                    <a:lnR w="9525" cap="flat" cmpd="sng" algn="ctr">
                      <a:solidFill>
                        <a:srgbClr val="AAAAAA"/>
                      </a:solidFill>
                      <a:prstDash val="solid"/>
                      <a:round/>
                      <a:headEnd type="none" w="med" len="med"/>
                      <a:tailEnd type="none" w="med" len="med"/>
                    </a:lnR>
                    <a:lnT w="9525" cap="flat" cmpd="sng" algn="ctr">
                      <a:solidFill>
                        <a:srgbClr val="AAAAAA"/>
                      </a:solidFill>
                      <a:prstDash val="solid"/>
                      <a:round/>
                      <a:headEnd type="none" w="med" len="med"/>
                      <a:tailEnd type="none" w="med" len="med"/>
                    </a:lnT>
                    <a:lnB w="9525" cap="flat" cmpd="sng" algn="ctr">
                      <a:solidFill>
                        <a:srgbClr val="AAAAAA"/>
                      </a:solidFill>
                      <a:prstDash val="solid"/>
                      <a:round/>
                      <a:headEnd type="none" w="med" len="med"/>
                      <a:tailEnd type="none" w="med" len="med"/>
                    </a:lnB>
                    <a:solidFill>
                      <a:srgbClr val="F9F9F9"/>
                    </a:solidFill>
                  </a:tcPr>
                </a:tc>
              </a:tr>
              <a:tr h="0">
                <a:tc>
                  <a:txBody>
                    <a:bodyPr/>
                    <a:lstStyle/>
                    <a:p>
                      <a:pPr algn="l" fontAlgn="t"/>
                      <a:r>
                        <a:rPr lang="en-US"/>
                        <a:t>Produced by</a:t>
                      </a:r>
                    </a:p>
                  </a:txBody>
                  <a:tcPr>
                    <a:lnL w="9525" cap="flat" cmpd="sng" algn="ctr">
                      <a:solidFill>
                        <a:srgbClr val="AAAAAA"/>
                      </a:solidFill>
                      <a:prstDash val="solid"/>
                      <a:round/>
                      <a:headEnd type="none" w="med" len="med"/>
                      <a:tailEnd type="none" w="med" len="med"/>
                    </a:lnL>
                    <a:lnR w="9525" cap="flat" cmpd="sng" algn="ctr">
                      <a:solidFill>
                        <a:srgbClr val="AAAAAA"/>
                      </a:solidFill>
                      <a:prstDash val="solid"/>
                      <a:round/>
                      <a:headEnd type="none" w="med" len="med"/>
                      <a:tailEnd type="none" w="med" len="med"/>
                    </a:lnR>
                    <a:lnT w="9525" cap="flat" cmpd="sng" algn="ctr">
                      <a:solidFill>
                        <a:srgbClr val="AAAAAA"/>
                      </a:solidFill>
                      <a:prstDash val="solid"/>
                      <a:round/>
                      <a:headEnd type="none" w="med" len="med"/>
                      <a:tailEnd type="none" w="med" len="med"/>
                    </a:lnT>
                    <a:lnB w="9525" cap="flat" cmpd="sng" algn="ctr">
                      <a:solidFill>
                        <a:srgbClr val="AAAAAA"/>
                      </a:solidFill>
                      <a:prstDash val="solid"/>
                      <a:round/>
                      <a:headEnd type="none" w="med" len="med"/>
                      <a:tailEnd type="none" w="med" len="med"/>
                    </a:lnB>
                    <a:solidFill>
                      <a:srgbClr val="F9F9F9"/>
                    </a:solidFill>
                  </a:tcPr>
                </a:tc>
                <a:tc>
                  <a:txBody>
                    <a:bodyPr/>
                    <a:lstStyle/>
                    <a:p>
                      <a:pPr fontAlgn="t">
                        <a:buFont typeface="Arial"/>
                        <a:buChar char="•"/>
                      </a:pPr>
                      <a:r>
                        <a:rPr lang="en-US" dirty="0">
                          <a:solidFill>
                            <a:schemeClr val="tx1"/>
                          </a:solidFill>
                        </a:rPr>
                        <a:t>Ridley Scott</a:t>
                      </a:r>
                    </a:p>
                    <a:p>
                      <a:pPr fontAlgn="t">
                        <a:buFont typeface="Arial"/>
                        <a:buChar char="•"/>
                      </a:pPr>
                      <a:r>
                        <a:rPr lang="en-US" dirty="0">
                          <a:solidFill>
                            <a:schemeClr val="tx1"/>
                          </a:solidFill>
                        </a:rPr>
                        <a:t>David </a:t>
                      </a:r>
                      <a:r>
                        <a:rPr lang="en-US" dirty="0" err="1">
                          <a:solidFill>
                            <a:schemeClr val="tx1"/>
                          </a:solidFill>
                        </a:rPr>
                        <a:t>Giler</a:t>
                      </a:r>
                      <a:endParaRPr lang="en-US" dirty="0">
                        <a:solidFill>
                          <a:schemeClr val="tx1"/>
                        </a:solidFill>
                      </a:endParaRPr>
                    </a:p>
                    <a:p>
                      <a:pPr fontAlgn="t">
                        <a:buFont typeface="Arial"/>
                        <a:buChar char="•"/>
                      </a:pPr>
                      <a:r>
                        <a:rPr lang="en-US" dirty="0">
                          <a:solidFill>
                            <a:schemeClr val="tx1"/>
                          </a:solidFill>
                        </a:rPr>
                        <a:t>Walter Hill</a:t>
                      </a:r>
                    </a:p>
                  </a:txBody>
                  <a:tcPr>
                    <a:lnL w="9525" cap="flat" cmpd="sng" algn="ctr">
                      <a:solidFill>
                        <a:srgbClr val="AAAAAA"/>
                      </a:solidFill>
                      <a:prstDash val="solid"/>
                      <a:round/>
                      <a:headEnd type="none" w="med" len="med"/>
                      <a:tailEnd type="none" w="med" len="med"/>
                    </a:lnL>
                    <a:lnR w="9525" cap="flat" cmpd="sng" algn="ctr">
                      <a:solidFill>
                        <a:srgbClr val="AAAAAA"/>
                      </a:solidFill>
                      <a:prstDash val="solid"/>
                      <a:round/>
                      <a:headEnd type="none" w="med" len="med"/>
                      <a:tailEnd type="none" w="med" len="med"/>
                    </a:lnR>
                    <a:lnT w="9525" cap="flat" cmpd="sng" algn="ctr">
                      <a:solidFill>
                        <a:srgbClr val="AAAAAA"/>
                      </a:solidFill>
                      <a:prstDash val="solid"/>
                      <a:round/>
                      <a:headEnd type="none" w="med" len="med"/>
                      <a:tailEnd type="none" w="med" len="med"/>
                    </a:lnT>
                    <a:lnB w="9525" cap="flat" cmpd="sng" algn="ctr">
                      <a:solidFill>
                        <a:srgbClr val="AAAAAA"/>
                      </a:solidFill>
                      <a:prstDash val="solid"/>
                      <a:round/>
                      <a:headEnd type="none" w="med" len="med"/>
                      <a:tailEnd type="none" w="med" len="med"/>
                    </a:lnB>
                    <a:solidFill>
                      <a:srgbClr val="F9F9F9"/>
                    </a:solidFill>
                  </a:tcPr>
                </a:tc>
              </a:tr>
              <a:tr h="0">
                <a:tc>
                  <a:txBody>
                    <a:bodyPr/>
                    <a:lstStyle/>
                    <a:p>
                      <a:pPr algn="l" fontAlgn="t"/>
                      <a:r>
                        <a:rPr lang="en-US"/>
                        <a:t>Written by</a:t>
                      </a:r>
                    </a:p>
                  </a:txBody>
                  <a:tcPr>
                    <a:lnL w="9525" cap="flat" cmpd="sng" algn="ctr">
                      <a:solidFill>
                        <a:srgbClr val="AAAAAA"/>
                      </a:solidFill>
                      <a:prstDash val="solid"/>
                      <a:round/>
                      <a:headEnd type="none" w="med" len="med"/>
                      <a:tailEnd type="none" w="med" len="med"/>
                    </a:lnL>
                    <a:lnR w="9525" cap="flat" cmpd="sng" algn="ctr">
                      <a:solidFill>
                        <a:srgbClr val="AAAAAA"/>
                      </a:solidFill>
                      <a:prstDash val="solid"/>
                      <a:round/>
                      <a:headEnd type="none" w="med" len="med"/>
                      <a:tailEnd type="none" w="med" len="med"/>
                    </a:lnR>
                    <a:lnT w="9525" cap="flat" cmpd="sng" algn="ctr">
                      <a:solidFill>
                        <a:srgbClr val="AAAAAA"/>
                      </a:solidFill>
                      <a:prstDash val="solid"/>
                      <a:round/>
                      <a:headEnd type="none" w="med" len="med"/>
                      <a:tailEnd type="none" w="med" len="med"/>
                    </a:lnT>
                    <a:lnB w="9525" cap="flat" cmpd="sng" algn="ctr">
                      <a:solidFill>
                        <a:srgbClr val="AAAAAA"/>
                      </a:solidFill>
                      <a:prstDash val="solid"/>
                      <a:round/>
                      <a:headEnd type="none" w="med" len="med"/>
                      <a:tailEnd type="none" w="med" len="med"/>
                    </a:lnB>
                    <a:solidFill>
                      <a:srgbClr val="F9F9F9"/>
                    </a:solidFill>
                  </a:tcPr>
                </a:tc>
                <a:tc>
                  <a:txBody>
                    <a:bodyPr/>
                    <a:lstStyle/>
                    <a:p>
                      <a:pPr fontAlgn="t">
                        <a:buFont typeface="Arial"/>
                        <a:buChar char="•"/>
                      </a:pPr>
                      <a:r>
                        <a:rPr lang="en-US" dirty="0">
                          <a:solidFill>
                            <a:schemeClr val="tx1"/>
                          </a:solidFill>
                        </a:rPr>
                        <a:t>Jon Spaihts</a:t>
                      </a:r>
                    </a:p>
                    <a:p>
                      <a:pPr fontAlgn="t">
                        <a:buFont typeface="Arial"/>
                        <a:buChar char="•"/>
                      </a:pPr>
                      <a:r>
                        <a:rPr lang="en-US" b="1" dirty="0">
                          <a:solidFill>
                            <a:schemeClr val="tx2"/>
                          </a:solidFill>
                        </a:rPr>
                        <a:t>Damon </a:t>
                      </a:r>
                      <a:r>
                        <a:rPr lang="en-US" b="1" dirty="0" err="1">
                          <a:solidFill>
                            <a:schemeClr val="tx2"/>
                          </a:solidFill>
                        </a:rPr>
                        <a:t>Lindelof</a:t>
                      </a:r>
                      <a:endParaRPr lang="en-US" b="1" dirty="0">
                        <a:solidFill>
                          <a:schemeClr val="tx2"/>
                        </a:solidFill>
                      </a:endParaRPr>
                    </a:p>
                  </a:txBody>
                  <a:tcPr>
                    <a:lnL w="9525" cap="flat" cmpd="sng" algn="ctr">
                      <a:solidFill>
                        <a:srgbClr val="AAAAAA"/>
                      </a:solidFill>
                      <a:prstDash val="solid"/>
                      <a:round/>
                      <a:headEnd type="none" w="med" len="med"/>
                      <a:tailEnd type="none" w="med" len="med"/>
                    </a:lnL>
                    <a:lnR w="9525" cap="flat" cmpd="sng" algn="ctr">
                      <a:solidFill>
                        <a:srgbClr val="AAAAAA"/>
                      </a:solidFill>
                      <a:prstDash val="solid"/>
                      <a:round/>
                      <a:headEnd type="none" w="med" len="med"/>
                      <a:tailEnd type="none" w="med" len="med"/>
                    </a:lnR>
                    <a:lnT w="9525" cap="flat" cmpd="sng" algn="ctr">
                      <a:solidFill>
                        <a:srgbClr val="AAAAAA"/>
                      </a:solidFill>
                      <a:prstDash val="solid"/>
                      <a:round/>
                      <a:headEnd type="none" w="med" len="med"/>
                      <a:tailEnd type="none" w="med" len="med"/>
                    </a:lnT>
                    <a:lnB w="9525" cap="flat" cmpd="sng" algn="ctr">
                      <a:solidFill>
                        <a:srgbClr val="AAAAAA"/>
                      </a:solidFill>
                      <a:prstDash val="solid"/>
                      <a:round/>
                      <a:headEnd type="none" w="med" len="med"/>
                      <a:tailEnd type="none" w="med" len="med"/>
                    </a:lnB>
                    <a:solidFill>
                      <a:srgbClr val="F9F9F9"/>
                    </a:solidFill>
                  </a:tcPr>
                </a:tc>
              </a:tr>
            </a:tbl>
          </a:graphicData>
        </a:graphic>
      </p:graphicFrame>
      <p:pic>
        <p:nvPicPr>
          <p:cNvPr id="121862" name="Picture 6"/>
          <p:cNvPicPr>
            <a:picLocks noChangeAspect="1" noChangeArrowheads="1"/>
          </p:cNvPicPr>
          <p:nvPr/>
        </p:nvPicPr>
        <p:blipFill>
          <a:blip r:embed="rId4" cstate="print"/>
          <a:srcRect/>
          <a:stretch>
            <a:fillRect/>
          </a:stretch>
        </p:blipFill>
        <p:spPr bwMode="auto">
          <a:xfrm>
            <a:off x="5334000" y="3581400"/>
            <a:ext cx="3024554" cy="2286000"/>
          </a:xfrm>
          <a:prstGeom prst="rect">
            <a:avLst/>
          </a:prstGeom>
          <a:noFill/>
          <a:ln w="9525">
            <a:noFill/>
            <a:miter lim="800000"/>
            <a:headEnd/>
            <a:tailEnd/>
          </a:ln>
        </p:spPr>
      </p:pic>
    </p:spTree>
  </p:cSld>
  <p:clrMapOvr>
    <a:masterClrMapping/>
  </p:clrMapOvr>
  <p:timing>
    <p:tnLst>
      <p:par>
        <p:cTn id="1" dur="indefinite" restart="never" nodeType="tmRoot"/>
      </p:par>
    </p:tnLst>
  </p:timing>
</p:sld>
</file>

<file path=ppt/slides/slide5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57200" y="274638"/>
            <a:ext cx="8229600" cy="1630362"/>
          </a:xfrm>
        </p:spPr>
        <p:txBody>
          <a:bodyPr>
            <a:normAutofit/>
          </a:bodyPr>
          <a:lstStyle/>
          <a:p>
            <a:r>
              <a:rPr lang="en-US" sz="4000" dirty="0" smtClean="0"/>
              <a:t> </a:t>
            </a:r>
            <a:endParaRPr lang="en-US" sz="4000" dirty="0"/>
          </a:p>
        </p:txBody>
      </p:sp>
      <p:pic>
        <p:nvPicPr>
          <p:cNvPr id="5" name="Picture 4"/>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76200" y="533399"/>
            <a:ext cx="3124200" cy="4694837"/>
          </a:xfrm>
          <a:prstGeom prst="rect">
            <a:avLst/>
          </a:prstGeom>
        </p:spPr>
      </p:pic>
      <p:pic>
        <p:nvPicPr>
          <p:cNvPr id="6" name="Picture 5"/>
          <p:cNvPicPr>
            <a:picLocks noChangeAspect="1"/>
          </p:cNvPicPr>
          <p:nvPr/>
        </p:nvPicPr>
        <p:blipFill>
          <a:blip r:embed="rId4" cstate="print">
            <a:extLst>
              <a:ext uri="{28A0092B-C50C-407E-A947-70E740481C1C}">
                <a14:useLocalDpi xmlns:a14="http://schemas.microsoft.com/office/drawing/2010/main" val="0"/>
              </a:ext>
            </a:extLst>
          </a:blip>
          <a:stretch>
            <a:fillRect/>
          </a:stretch>
        </p:blipFill>
        <p:spPr>
          <a:xfrm>
            <a:off x="4191000" y="685800"/>
            <a:ext cx="4193740" cy="2276602"/>
          </a:xfrm>
          <a:prstGeom prst="rect">
            <a:avLst/>
          </a:prstGeom>
        </p:spPr>
      </p:pic>
      <p:pic>
        <p:nvPicPr>
          <p:cNvPr id="8" name="Picture 7"/>
          <p:cNvPicPr>
            <a:picLocks noChangeAspect="1"/>
          </p:cNvPicPr>
          <p:nvPr/>
        </p:nvPicPr>
        <p:blipFill>
          <a:blip r:embed="rId5" cstate="print">
            <a:extLst>
              <a:ext uri="{28A0092B-C50C-407E-A947-70E740481C1C}">
                <a14:useLocalDpi xmlns:a14="http://schemas.microsoft.com/office/drawing/2010/main" val="0"/>
              </a:ext>
            </a:extLst>
          </a:blip>
          <a:stretch>
            <a:fillRect/>
          </a:stretch>
        </p:blipFill>
        <p:spPr>
          <a:xfrm>
            <a:off x="3349625" y="2929334"/>
            <a:ext cx="5492750" cy="3664763"/>
          </a:xfrm>
          <a:prstGeom prst="rect">
            <a:avLst/>
          </a:prstGeom>
        </p:spPr>
      </p:pic>
    </p:spTree>
    <p:extLst>
      <p:ext uri="{BB962C8B-B14F-4D97-AF65-F5344CB8AC3E}">
        <p14:creationId xmlns:p14="http://schemas.microsoft.com/office/powerpoint/2010/main" val="3391662850"/>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6"/>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nodeType="clickEffect">
                                  <p:stCondLst>
                                    <p:cond delay="0"/>
                                  </p:stCondLst>
                                  <p:childTnLst>
                                    <p:set>
                                      <p:cBhvr>
                                        <p:cTn id="10" dur="1" fill="hold">
                                          <p:stCondLst>
                                            <p:cond delay="0"/>
                                          </p:stCondLst>
                                        </p:cTn>
                                        <p:tgtEl>
                                          <p:spTgt spid="8"/>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5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Prometheus</a:t>
            </a:r>
            <a:endParaRPr lang="en-US" dirty="0"/>
          </a:p>
        </p:txBody>
      </p:sp>
      <p:pic>
        <p:nvPicPr>
          <p:cNvPr id="4" name="Picture 3"/>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449742" y="1752600"/>
            <a:ext cx="8255000" cy="4635500"/>
          </a:xfrm>
          <a:prstGeom prst="rect">
            <a:avLst/>
          </a:prstGeom>
        </p:spPr>
      </p:pic>
    </p:spTree>
    <p:extLst>
      <p:ext uri="{BB962C8B-B14F-4D97-AF65-F5344CB8AC3E}">
        <p14:creationId xmlns:p14="http://schemas.microsoft.com/office/powerpoint/2010/main" val="1084954823"/>
      </p:ext>
    </p:extLst>
  </p:cSld>
  <p:clrMapOvr>
    <a:masterClrMapping/>
  </p:clrMapOvr>
  <p:timing>
    <p:tnLst>
      <p:par>
        <p:cTn id="1" dur="indefinite" restart="never" nodeType="tmRoot"/>
      </p:par>
    </p:tnLst>
  </p:timing>
</p:sld>
</file>

<file path=ppt/slides/slide6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itle 2"/>
          <p:cNvSpPr>
            <a:spLocks noGrp="1"/>
          </p:cNvSpPr>
          <p:nvPr>
            <p:ph type="title"/>
          </p:nvPr>
        </p:nvSpPr>
        <p:spPr>
          <a:xfrm>
            <a:off x="457200" y="533400"/>
            <a:ext cx="8229600" cy="792162"/>
          </a:xfrm>
        </p:spPr>
        <p:txBody>
          <a:bodyPr/>
          <a:lstStyle/>
          <a:p>
            <a:r>
              <a:rPr lang="en-US" altLang="en-US" b="1" dirty="0"/>
              <a:t>How communicated?</a:t>
            </a:r>
            <a:endParaRPr lang="en-US" dirty="0"/>
          </a:p>
        </p:txBody>
      </p:sp>
      <p:sp>
        <p:nvSpPr>
          <p:cNvPr id="4" name="Content Placeholder 3"/>
          <p:cNvSpPr>
            <a:spLocks noGrp="1"/>
          </p:cNvSpPr>
          <p:nvPr>
            <p:ph idx="1"/>
          </p:nvPr>
        </p:nvSpPr>
        <p:spPr>
          <a:xfrm>
            <a:off x="533400" y="2057400"/>
            <a:ext cx="8229600" cy="4038600"/>
          </a:xfrm>
        </p:spPr>
        <p:txBody>
          <a:bodyPr>
            <a:noAutofit/>
          </a:bodyPr>
          <a:lstStyle/>
          <a:p>
            <a:r>
              <a:rPr lang="en-US" sz="3600" b="1" dirty="0">
                <a:solidFill>
                  <a:schemeClr val="tx2">
                    <a:lumMod val="75000"/>
                  </a:schemeClr>
                </a:solidFill>
                <a:hlinkClick r:id="rId3"/>
              </a:rPr>
              <a:t>Movies.com</a:t>
            </a:r>
            <a:r>
              <a:rPr lang="en-US" sz="3600" b="1" dirty="0"/>
              <a:t>: </a:t>
            </a:r>
            <a:r>
              <a:rPr lang="en-US" sz="3600" dirty="0"/>
              <a:t>We had heard it was scripted that the Engineers were targeting our planet for destruction because we had crucified one of their representatives, and that Jesus Christ might have been an alien. Was that ever considered?</a:t>
            </a:r>
            <a:r>
              <a:rPr lang="en-US" sz="2800" dirty="0"/>
              <a:t/>
            </a:r>
            <a:br>
              <a:rPr lang="en-US" sz="2800" dirty="0"/>
            </a:br>
            <a:r>
              <a:rPr lang="en-US" sz="2800" dirty="0"/>
              <a:t/>
            </a:r>
            <a:br>
              <a:rPr lang="en-US" sz="2800" dirty="0"/>
            </a:br>
            <a:endParaRPr lang="en-US" sz="2800" dirty="0"/>
          </a:p>
        </p:txBody>
      </p:sp>
    </p:spTree>
    <p:extLst>
      <p:ext uri="{BB962C8B-B14F-4D97-AF65-F5344CB8AC3E}">
        <p14:creationId xmlns:p14="http://schemas.microsoft.com/office/powerpoint/2010/main" val="787024982"/>
      </p:ext>
    </p:extLst>
  </p:cSld>
  <p:clrMapOvr>
    <a:masterClrMapping/>
  </p:clrMapOvr>
  <p:timing>
    <p:tnLst>
      <p:par>
        <p:cTn id="1" dur="indefinite" restart="never" nodeType="tmRoot"/>
      </p:par>
    </p:tnLst>
  </p:timing>
</p:sld>
</file>

<file path=ppt/slides/slide6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itle 2"/>
          <p:cNvSpPr>
            <a:spLocks noGrp="1"/>
          </p:cNvSpPr>
          <p:nvPr>
            <p:ph type="title"/>
          </p:nvPr>
        </p:nvSpPr>
        <p:spPr>
          <a:xfrm>
            <a:off x="457200" y="457200"/>
            <a:ext cx="8229600" cy="792162"/>
          </a:xfrm>
        </p:spPr>
        <p:txBody>
          <a:bodyPr/>
          <a:lstStyle/>
          <a:p>
            <a:r>
              <a:rPr lang="en-US" altLang="en-US" b="1" dirty="0"/>
              <a:t>How communicated?</a:t>
            </a:r>
            <a:endParaRPr lang="en-US" dirty="0"/>
          </a:p>
        </p:txBody>
      </p:sp>
      <p:sp>
        <p:nvSpPr>
          <p:cNvPr id="4" name="Content Placeholder 3"/>
          <p:cNvSpPr>
            <a:spLocks noGrp="1"/>
          </p:cNvSpPr>
          <p:nvPr>
            <p:ph idx="1"/>
          </p:nvPr>
        </p:nvSpPr>
        <p:spPr>
          <a:xfrm>
            <a:off x="457200" y="1447800"/>
            <a:ext cx="8229600" cy="4953000"/>
          </a:xfrm>
        </p:spPr>
        <p:txBody>
          <a:bodyPr>
            <a:noAutofit/>
          </a:bodyPr>
          <a:lstStyle/>
          <a:p>
            <a:r>
              <a:rPr lang="en-US" sz="2800" b="1" dirty="0" smtClean="0">
                <a:solidFill>
                  <a:schemeClr val="tx2">
                    <a:lumMod val="75000"/>
                  </a:schemeClr>
                </a:solidFill>
              </a:rPr>
              <a:t>Ridley </a:t>
            </a:r>
            <a:r>
              <a:rPr lang="en-US" sz="2800" b="1" dirty="0">
                <a:solidFill>
                  <a:schemeClr val="tx2">
                    <a:lumMod val="75000"/>
                  </a:schemeClr>
                </a:solidFill>
              </a:rPr>
              <a:t>Scott</a:t>
            </a:r>
            <a:r>
              <a:rPr lang="en-US" sz="2800" b="1" dirty="0"/>
              <a:t>:</a:t>
            </a:r>
            <a:r>
              <a:rPr lang="en-US" sz="2800" dirty="0"/>
              <a:t> We definitely did, and then we thought it was a little too on the nose. But if you look at it as an “our children are misbehaving down there” scenario, there are moments where it looks like we’ve gone out of control, running around with armor and skirts, which of course would be the Roman Empire. And they were given a long run. A thousand years before their disintegration actually started to happen. And you can say, "Let's send down one more of our emissaries to see if he can stop it." Guess what? They crucified him</a:t>
            </a:r>
            <a:r>
              <a:rPr lang="en-US" sz="2800" dirty="0" smtClean="0"/>
              <a:t>.</a:t>
            </a:r>
          </a:p>
        </p:txBody>
      </p:sp>
    </p:spTree>
    <p:extLst>
      <p:ext uri="{BB962C8B-B14F-4D97-AF65-F5344CB8AC3E}">
        <p14:creationId xmlns:p14="http://schemas.microsoft.com/office/powerpoint/2010/main" val="4122797829"/>
      </p:ext>
    </p:extLst>
  </p:cSld>
  <p:clrMapOvr>
    <a:masterClrMapping/>
  </p:clrMapOvr>
  <p:timing>
    <p:tnLst>
      <p:par>
        <p:cTn id="1" dur="indefinite" restart="never" nodeType="tmRoot"/>
      </p:par>
    </p:tnLst>
  </p:timing>
</p:sld>
</file>

<file path=ppt/theme/_rels/theme1.xml.rels><?xml version="1.0" encoding="UTF-8" standalone="yes"?>
<Relationships xmlns="http://schemas.openxmlformats.org/package/2006/relationships"><Relationship Id="rId1" Type="http://schemas.openxmlformats.org/officeDocument/2006/relationships/image" Target="../media/image1.jpeg"/></Relationships>
</file>

<file path=ppt/theme/theme1.xml><?xml version="1.0" encoding="utf-8"?>
<a:theme xmlns:a="http://schemas.openxmlformats.org/drawingml/2006/main" name="Clarity">
  <a:themeElements>
    <a:clrScheme name="Custom 1">
      <a:dk1>
        <a:srgbClr val="292934"/>
      </a:dk1>
      <a:lt1>
        <a:srgbClr val="FFFFFF"/>
      </a:lt1>
      <a:dk2>
        <a:srgbClr val="D2533C"/>
      </a:dk2>
      <a:lt2>
        <a:srgbClr val="F3F2DC"/>
      </a:lt2>
      <a:accent1>
        <a:srgbClr val="93A299"/>
      </a:accent1>
      <a:accent2>
        <a:srgbClr val="AD8F67"/>
      </a:accent2>
      <a:accent3>
        <a:srgbClr val="726056"/>
      </a:accent3>
      <a:accent4>
        <a:srgbClr val="4C5A6A"/>
      </a:accent4>
      <a:accent5>
        <a:srgbClr val="808DA0"/>
      </a:accent5>
      <a:accent6>
        <a:srgbClr val="79463D"/>
      </a:accent6>
      <a:hlink>
        <a:srgbClr val="993300"/>
      </a:hlink>
      <a:folHlink>
        <a:srgbClr val="800080"/>
      </a:folHlink>
    </a:clrScheme>
    <a:fontScheme name="Custom 1">
      <a:majorFont>
        <a:latin typeface="Arial"/>
        <a:ea typeface=""/>
        <a:cs typeface=""/>
      </a:majorFont>
      <a:minorFont>
        <a:latin typeface="Calibri"/>
        <a:ea typeface=""/>
        <a:cs typeface=""/>
      </a:minorFont>
    </a:fontScheme>
    <a:fmtScheme name="Clarity">
      <a:fillStyleLst>
        <a:solidFill>
          <a:schemeClr val="phClr"/>
        </a:solidFill>
        <a:gradFill rotWithShape="1">
          <a:gsLst>
            <a:gs pos="0">
              <a:schemeClr val="phClr">
                <a:tint val="50000"/>
                <a:shade val="86000"/>
                <a:satMod val="140000"/>
              </a:schemeClr>
            </a:gs>
            <a:gs pos="45000">
              <a:schemeClr val="phClr">
                <a:tint val="48000"/>
                <a:satMod val="150000"/>
              </a:schemeClr>
            </a:gs>
            <a:gs pos="100000">
              <a:schemeClr val="phClr">
                <a:tint val="28000"/>
                <a:satMod val="160000"/>
              </a:schemeClr>
            </a:gs>
          </a:gsLst>
          <a:path path="circle">
            <a:fillToRect l="100000" t="100000" r="100000" b="100000"/>
          </a:path>
        </a:gradFill>
        <a:gradFill rotWithShape="1">
          <a:gsLst>
            <a:gs pos="0">
              <a:schemeClr val="phClr">
                <a:shade val="70000"/>
                <a:satMod val="150000"/>
              </a:schemeClr>
            </a:gs>
            <a:gs pos="34000">
              <a:schemeClr val="phClr">
                <a:shade val="70000"/>
                <a:satMod val="140000"/>
              </a:schemeClr>
            </a:gs>
            <a:gs pos="70000">
              <a:schemeClr val="phClr">
                <a:tint val="100000"/>
                <a:shade val="90000"/>
                <a:satMod val="140000"/>
              </a:schemeClr>
            </a:gs>
            <a:gs pos="100000">
              <a:schemeClr val="phClr">
                <a:tint val="100000"/>
                <a:shade val="100000"/>
                <a:satMod val="100000"/>
              </a:schemeClr>
            </a:gs>
          </a:gsLst>
          <a:path path="circle">
            <a:fillToRect l="100000" t="100000" r="100000" b="100000"/>
          </a:path>
        </a:gradFill>
      </a:fillStyleLst>
      <a:lnStyleLst>
        <a:ln w="9525" cap="flat" cmpd="sng" algn="ctr">
          <a:solidFill>
            <a:schemeClr val="phClr"/>
          </a:solidFill>
          <a:prstDash val="solid"/>
        </a:ln>
        <a:ln w="26425" cap="flat" cmpd="sng" algn="ctr">
          <a:solidFill>
            <a:schemeClr val="phClr"/>
          </a:solidFill>
          <a:prstDash val="solid"/>
        </a:ln>
        <a:ln w="44450" cap="flat" cmpd="sng" algn="ctr">
          <a:solidFill>
            <a:schemeClr val="phClr"/>
          </a:solidFill>
          <a:prstDash val="solid"/>
        </a:ln>
      </a:lnStyleLst>
      <a:effectStyleLst>
        <a:effectStyle>
          <a:effectLst/>
        </a:effectStyle>
        <a:effectStyle>
          <a:effectLst>
            <a:outerShdw blurRad="38100" dist="25400" dir="2700000" algn="br" rotWithShape="0">
              <a:srgbClr val="000000">
                <a:alpha val="60000"/>
              </a:srgbClr>
            </a:outerShdw>
          </a:effectLst>
        </a:effectStyle>
        <a:effectStyle>
          <a:effectLst>
            <a:outerShdw blurRad="38100" dist="25400" dir="2700000" algn="br" rotWithShape="0">
              <a:srgbClr val="000000">
                <a:alpha val="60000"/>
              </a:srgbClr>
            </a:outerShdw>
          </a:effectLst>
          <a:scene3d>
            <a:camera prst="orthographicFront">
              <a:rot lat="0" lon="0" rev="0"/>
            </a:camera>
            <a:lightRig rig="balanced" dir="t">
              <a:rot lat="0" lon="0" rev="5100000"/>
            </a:lightRig>
          </a:scene3d>
          <a:sp3d contourW="6350">
            <a:bevelT w="29210" h="12700"/>
            <a:contourClr>
              <a:schemeClr val="phClr">
                <a:shade val="30000"/>
                <a:satMod val="130000"/>
              </a:schemeClr>
            </a:contourClr>
          </a:sp3d>
        </a:effectStyle>
      </a:effectStyleLst>
      <a:bgFillStyleLst>
        <a:solidFill>
          <a:schemeClr val="phClr"/>
        </a:solidFill>
        <a:gradFill rotWithShape="1">
          <a:gsLst>
            <a:gs pos="0">
              <a:schemeClr val="phClr">
                <a:tint val="85000"/>
                <a:satMod val="180000"/>
              </a:schemeClr>
            </a:gs>
            <a:gs pos="40000">
              <a:schemeClr val="phClr">
                <a:tint val="95000"/>
                <a:shade val="85000"/>
                <a:satMod val="150000"/>
              </a:schemeClr>
            </a:gs>
            <a:gs pos="100000">
              <a:schemeClr val="phClr">
                <a:shade val="45000"/>
                <a:satMod val="200000"/>
              </a:schemeClr>
            </a:gs>
          </a:gsLst>
          <a:lin ang="5400000" scaled="0"/>
        </a:gradFill>
        <a:blipFill rotWithShape="1">
          <a:blip xmlns:r="http://schemas.openxmlformats.org/officeDocument/2006/relationships" r:embed="rId1">
            <a:duotone>
              <a:schemeClr val="phClr">
                <a:shade val="55000"/>
              </a:schemeClr>
              <a:schemeClr val="phClr">
                <a:tint val="97000"/>
                <a:satMod val="95000"/>
              </a:schemeClr>
            </a:duotone>
          </a:blip>
          <a:tile tx="0" ty="0" sx="70000" sy="70000" flip="none" algn="tl"/>
        </a:blipFill>
      </a:bgFillStyleLst>
    </a:fmtScheme>
  </a:themeElements>
  <a:objectDefaults/>
  <a:extraClrSchemeLst/>
</a:theme>
</file>

<file path=ppt/theme/theme2.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TotalTime>396</TotalTime>
  <Words>1615</Words>
  <Application>Microsoft Office PowerPoint</Application>
  <PresentationFormat>On-screen Show (4:3)</PresentationFormat>
  <Paragraphs>172</Paragraphs>
  <Slides>61</Slides>
  <Notes>14</Notes>
  <HiddenSlides>0</HiddenSlides>
  <MMClips>0</MMClips>
  <ScaleCrop>false</ScaleCrop>
  <HeadingPairs>
    <vt:vector size="4" baseType="variant">
      <vt:variant>
        <vt:lpstr>Theme</vt:lpstr>
      </vt:variant>
      <vt:variant>
        <vt:i4>1</vt:i4>
      </vt:variant>
      <vt:variant>
        <vt:lpstr>Slide Titles</vt:lpstr>
      </vt:variant>
      <vt:variant>
        <vt:i4>61</vt:i4>
      </vt:variant>
    </vt:vector>
  </HeadingPairs>
  <TitlesOfParts>
    <vt:vector size="62" baseType="lpstr">
      <vt:lpstr>Clarity</vt:lpstr>
      <vt:lpstr>Science fiction &amp;  cinematic   theology</vt:lpstr>
      <vt:lpstr>Post-Christian Theology</vt:lpstr>
      <vt:lpstr>Who or What is/are the Deity/Deities?</vt:lpstr>
      <vt:lpstr>Who or What is/are the Deity/Deities?</vt:lpstr>
      <vt:lpstr>PowerPoint Presentation</vt:lpstr>
      <vt:lpstr>PowerPoint Presentation</vt:lpstr>
      <vt:lpstr>Who or What is/are the Deity/Deities?</vt:lpstr>
      <vt:lpstr>PowerPoint Presentation</vt:lpstr>
      <vt:lpstr>Who or What is/are the Deity/Deities?</vt:lpstr>
      <vt:lpstr>Who or What is/are the Deity/Deities?</vt:lpstr>
      <vt:lpstr>Who or What is/are the Deity/Deities?</vt:lpstr>
      <vt:lpstr>Who or What is/are the Deity/Deities?</vt:lpstr>
      <vt:lpstr>PowerPoint Presentation</vt:lpstr>
      <vt:lpstr>PowerPoint Presentation</vt:lpstr>
      <vt:lpstr>Who or What is/are the Deity/Deities?</vt:lpstr>
      <vt:lpstr>Who or What is/are the Deity/Deities?</vt:lpstr>
      <vt:lpstr>PowerPoint Presentation</vt:lpstr>
      <vt:lpstr>PowerPoint Presentation</vt:lpstr>
      <vt:lpstr>Panspermia</vt:lpstr>
      <vt:lpstr> </vt:lpstr>
      <vt:lpstr>The Cosmist Manifesto (B. Goertzel)</vt:lpstr>
      <vt:lpstr>The Cosmist Manifesto (B. Goertzel)</vt:lpstr>
      <vt:lpstr>The Cosmist Manifesto (B. Goertzel)</vt:lpstr>
      <vt:lpstr>Post-Christian Theology</vt:lpstr>
      <vt:lpstr>What is the Salvation of humankind?</vt:lpstr>
      <vt:lpstr>What is the Salvation of humankind?</vt:lpstr>
      <vt:lpstr>What is the Salvation of humankind?</vt:lpstr>
      <vt:lpstr>What is the Salvation of humankind?</vt:lpstr>
      <vt:lpstr>What is the Salvation of humankind?</vt:lpstr>
      <vt:lpstr>Post-Christian Theology Summary</vt:lpstr>
      <vt:lpstr>Post-Christian Theology Summary</vt:lpstr>
      <vt:lpstr>Post-Christian Theology</vt:lpstr>
      <vt:lpstr>How communicated?</vt:lpstr>
      <vt:lpstr>How communicated?</vt:lpstr>
      <vt:lpstr>How communicated?</vt:lpstr>
      <vt:lpstr>How communicated?</vt:lpstr>
      <vt:lpstr>Academy</vt:lpstr>
      <vt:lpstr>How communicated?</vt:lpstr>
      <vt:lpstr>How communicated?</vt:lpstr>
      <vt:lpstr>How communicated?</vt:lpstr>
      <vt:lpstr>Pop Culture</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 </vt:lpstr>
      <vt:lpstr>Prometheus</vt:lpstr>
      <vt:lpstr>How communicated?</vt:lpstr>
      <vt:lpstr>How communicated?</vt:lpstr>
    </vt:vector>
  </TitlesOfParts>
  <LinksUpToDate>false</LinksUpToDate>
  <SharedDoc>false</SharedDoc>
  <HyperlinksChanged>false</HyperlinksChanged>
  <AppVersion>14.0000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The Post-Christian future, Part 2</dc:title>
  <dc:creator>Mheiser</dc:creator>
  <cp:lastModifiedBy>Michael Heiser</cp:lastModifiedBy>
  <cp:revision>79</cp:revision>
  <dcterms:modified xsi:type="dcterms:W3CDTF">2015-09-24T19:15:42Z</dcterms:modified>
</cp:coreProperties>
</file>