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7"/>
  </p:notesMasterIdLst>
  <p:sldIdLst>
    <p:sldId id="257" r:id="rId2"/>
    <p:sldId id="283"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58" r:id="rId18"/>
    <p:sldId id="282" r:id="rId19"/>
    <p:sldId id="273" r:id="rId20"/>
    <p:sldId id="262" r:id="rId21"/>
    <p:sldId id="266" r:id="rId22"/>
    <p:sldId id="298" r:id="rId23"/>
    <p:sldId id="300" r:id="rId24"/>
    <p:sldId id="299" r:id="rId25"/>
    <p:sldId id="30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A1B98D-01C5-42F8-A081-4BBA9137691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52A809C8-B824-4C96-9770-790A44EA48F4}">
      <dgm:prSet phldrT="[Text]"/>
      <dgm:spPr/>
      <dgm:t>
        <a:bodyPr/>
        <a:lstStyle/>
        <a:p>
          <a:r>
            <a:rPr lang="en-US" dirty="0" smtClean="0"/>
            <a:t>YHWH / godhead</a:t>
          </a:r>
          <a:endParaRPr lang="en-US" dirty="0"/>
        </a:p>
      </dgm:t>
    </dgm:pt>
    <dgm:pt modelId="{65E3D226-4495-4C58-964E-CF04AE7C9482}" type="parTrans" cxnId="{6A0C9196-D62C-48C0-B5ED-4730258430CD}">
      <dgm:prSet/>
      <dgm:spPr/>
      <dgm:t>
        <a:bodyPr/>
        <a:lstStyle/>
        <a:p>
          <a:endParaRPr lang="en-US"/>
        </a:p>
      </dgm:t>
    </dgm:pt>
    <dgm:pt modelId="{78E2D3AD-F9A7-498C-AFB9-076948A91A3A}" type="sibTrans" cxnId="{6A0C9196-D62C-48C0-B5ED-4730258430CD}">
      <dgm:prSet/>
      <dgm:spPr/>
      <dgm:t>
        <a:bodyPr/>
        <a:lstStyle/>
        <a:p>
          <a:endParaRPr lang="en-US"/>
        </a:p>
      </dgm:t>
    </dgm:pt>
    <dgm:pt modelId="{EE427B26-B580-49D4-ABCC-001E5518863B}">
      <dgm:prSet phldrT="[Text]"/>
      <dgm:spPr/>
      <dgm:t>
        <a:bodyPr/>
        <a:lstStyle/>
        <a:p>
          <a:r>
            <a:rPr lang="en-US" dirty="0" smtClean="0"/>
            <a:t>gods of council</a:t>
          </a:r>
          <a:endParaRPr lang="en-US" dirty="0"/>
        </a:p>
      </dgm:t>
    </dgm:pt>
    <dgm:pt modelId="{EF988B77-FA4D-4D49-8E13-8301AA316187}" type="parTrans" cxnId="{EFE78E00-2F48-4691-857C-2A12385B534F}">
      <dgm:prSet/>
      <dgm:spPr/>
      <dgm:t>
        <a:bodyPr/>
        <a:lstStyle/>
        <a:p>
          <a:endParaRPr lang="en-US"/>
        </a:p>
      </dgm:t>
    </dgm:pt>
    <dgm:pt modelId="{D99323AE-B65B-4A12-8063-98A7068CB886}" type="sibTrans" cxnId="{EFE78E00-2F48-4691-857C-2A12385B534F}">
      <dgm:prSet/>
      <dgm:spPr/>
      <dgm:t>
        <a:bodyPr/>
        <a:lstStyle/>
        <a:p>
          <a:endParaRPr lang="en-US"/>
        </a:p>
      </dgm:t>
    </dgm:pt>
    <dgm:pt modelId="{BBFF43A8-CD7B-4E90-B90D-6786E9E8AAD4}">
      <dgm:prSet phldrT="[Text]"/>
      <dgm:spPr/>
      <dgm:t>
        <a:bodyPr/>
        <a:lstStyle/>
        <a:p>
          <a:r>
            <a:rPr lang="en-US" dirty="0" smtClean="0"/>
            <a:t>demons</a:t>
          </a:r>
          <a:endParaRPr lang="en-US" dirty="0"/>
        </a:p>
      </dgm:t>
    </dgm:pt>
    <dgm:pt modelId="{EDED8F45-226C-4BBE-88D5-3A6C6A4A4791}" type="parTrans" cxnId="{C707D81F-8482-4926-AE91-1E62C7EB4303}">
      <dgm:prSet/>
      <dgm:spPr/>
      <dgm:t>
        <a:bodyPr/>
        <a:lstStyle/>
        <a:p>
          <a:endParaRPr lang="en-US"/>
        </a:p>
      </dgm:t>
    </dgm:pt>
    <dgm:pt modelId="{A9C93B83-4911-4495-B7D0-07C71C116468}" type="sibTrans" cxnId="{C707D81F-8482-4926-AE91-1E62C7EB4303}">
      <dgm:prSet/>
      <dgm:spPr/>
      <dgm:t>
        <a:bodyPr/>
        <a:lstStyle/>
        <a:p>
          <a:endParaRPr lang="en-US"/>
        </a:p>
      </dgm:t>
    </dgm:pt>
    <dgm:pt modelId="{50956960-D84B-4E5A-BDA9-6D9CAA57D53D}">
      <dgm:prSet phldrT="[Text]"/>
      <dgm:spPr/>
      <dgm:t>
        <a:bodyPr/>
        <a:lstStyle/>
        <a:p>
          <a:r>
            <a:rPr lang="en-US" dirty="0" smtClean="0"/>
            <a:t>angels</a:t>
          </a:r>
          <a:endParaRPr lang="en-US" dirty="0"/>
        </a:p>
      </dgm:t>
    </dgm:pt>
    <dgm:pt modelId="{B682CF77-6681-47C4-9B50-6A0DE6B49C4D}" type="parTrans" cxnId="{FB70C8A4-949B-4211-93D6-1AD696A04B63}">
      <dgm:prSet/>
      <dgm:spPr/>
      <dgm:t>
        <a:bodyPr/>
        <a:lstStyle/>
        <a:p>
          <a:endParaRPr lang="en-US"/>
        </a:p>
      </dgm:t>
    </dgm:pt>
    <dgm:pt modelId="{CB1B323F-E828-4A35-A204-1EF035E49EBD}" type="sibTrans" cxnId="{FB70C8A4-949B-4211-93D6-1AD696A04B63}">
      <dgm:prSet/>
      <dgm:spPr/>
      <dgm:t>
        <a:bodyPr/>
        <a:lstStyle/>
        <a:p>
          <a:endParaRPr lang="en-US"/>
        </a:p>
      </dgm:t>
    </dgm:pt>
    <dgm:pt modelId="{4B330EF1-F08E-47A8-A9B9-BFFC261C2B74}">
      <dgm:prSet phldrT="[Text]"/>
      <dgm:spPr/>
      <dgm:t>
        <a:bodyPr/>
        <a:lstStyle/>
        <a:p>
          <a:r>
            <a:rPr lang="en-US" dirty="0" smtClean="0"/>
            <a:t>disembodied dead</a:t>
          </a:r>
          <a:endParaRPr lang="en-US" dirty="0"/>
        </a:p>
      </dgm:t>
    </dgm:pt>
    <dgm:pt modelId="{7388E879-203C-449A-844D-135B202726E2}" type="parTrans" cxnId="{57534F25-FE0A-40F0-B7C5-96B4FFAFCCF6}">
      <dgm:prSet/>
      <dgm:spPr/>
      <dgm:t>
        <a:bodyPr/>
        <a:lstStyle/>
        <a:p>
          <a:endParaRPr lang="en-US"/>
        </a:p>
      </dgm:t>
    </dgm:pt>
    <dgm:pt modelId="{8519BF0A-E304-4CED-9EDB-98FC4E03EB05}" type="sibTrans" cxnId="{57534F25-FE0A-40F0-B7C5-96B4FFAFCCF6}">
      <dgm:prSet/>
      <dgm:spPr/>
      <dgm:t>
        <a:bodyPr/>
        <a:lstStyle/>
        <a:p>
          <a:endParaRPr lang="en-US"/>
        </a:p>
      </dgm:t>
    </dgm:pt>
    <dgm:pt modelId="{6498376A-28EA-496E-801D-90C314E61D29}" type="pres">
      <dgm:prSet presAssocID="{7EA1B98D-01C5-42F8-A081-4BBA9137691A}" presName="diagram" presStyleCnt="0">
        <dgm:presLayoutVars>
          <dgm:chMax val="1"/>
          <dgm:dir/>
          <dgm:animLvl val="ctr"/>
          <dgm:resizeHandles val="exact"/>
        </dgm:presLayoutVars>
      </dgm:prSet>
      <dgm:spPr/>
      <dgm:t>
        <a:bodyPr/>
        <a:lstStyle/>
        <a:p>
          <a:endParaRPr lang="en-US"/>
        </a:p>
      </dgm:t>
    </dgm:pt>
    <dgm:pt modelId="{AE958DB3-603C-4092-AAE4-B47A7AF39C79}" type="pres">
      <dgm:prSet presAssocID="{7EA1B98D-01C5-42F8-A081-4BBA9137691A}" presName="matrix" presStyleCnt="0"/>
      <dgm:spPr/>
    </dgm:pt>
    <dgm:pt modelId="{1AC2E15E-5CD4-4552-BC66-2DAD00A56D2D}" type="pres">
      <dgm:prSet presAssocID="{7EA1B98D-01C5-42F8-A081-4BBA9137691A}" presName="tile1" presStyleLbl="node1" presStyleIdx="0" presStyleCnt="4" custLinFactNeighborX="-3694"/>
      <dgm:spPr/>
      <dgm:t>
        <a:bodyPr/>
        <a:lstStyle/>
        <a:p>
          <a:endParaRPr lang="en-US"/>
        </a:p>
      </dgm:t>
    </dgm:pt>
    <dgm:pt modelId="{9AD1E6A9-94F5-4C7D-8837-796BE64BBDD7}" type="pres">
      <dgm:prSet presAssocID="{7EA1B98D-01C5-42F8-A081-4BBA9137691A}" presName="tile1text" presStyleLbl="node1" presStyleIdx="0" presStyleCnt="4">
        <dgm:presLayoutVars>
          <dgm:chMax val="0"/>
          <dgm:chPref val="0"/>
          <dgm:bulletEnabled val="1"/>
        </dgm:presLayoutVars>
      </dgm:prSet>
      <dgm:spPr/>
      <dgm:t>
        <a:bodyPr/>
        <a:lstStyle/>
        <a:p>
          <a:endParaRPr lang="en-US"/>
        </a:p>
      </dgm:t>
    </dgm:pt>
    <dgm:pt modelId="{3A080E46-C528-4218-A872-F8F91A39625A}" type="pres">
      <dgm:prSet presAssocID="{7EA1B98D-01C5-42F8-A081-4BBA9137691A}" presName="tile2" presStyleLbl="node1" presStyleIdx="1" presStyleCnt="4" custLinFactNeighborX="1847"/>
      <dgm:spPr/>
      <dgm:t>
        <a:bodyPr/>
        <a:lstStyle/>
        <a:p>
          <a:endParaRPr lang="en-US"/>
        </a:p>
      </dgm:t>
    </dgm:pt>
    <dgm:pt modelId="{D1D4F040-D5D0-45D6-9024-CCC8254744F8}" type="pres">
      <dgm:prSet presAssocID="{7EA1B98D-01C5-42F8-A081-4BBA9137691A}" presName="tile2text" presStyleLbl="node1" presStyleIdx="1" presStyleCnt="4">
        <dgm:presLayoutVars>
          <dgm:chMax val="0"/>
          <dgm:chPref val="0"/>
          <dgm:bulletEnabled val="1"/>
        </dgm:presLayoutVars>
      </dgm:prSet>
      <dgm:spPr/>
      <dgm:t>
        <a:bodyPr/>
        <a:lstStyle/>
        <a:p>
          <a:endParaRPr lang="en-US"/>
        </a:p>
      </dgm:t>
    </dgm:pt>
    <dgm:pt modelId="{2663EADD-5E10-4D62-B0E3-83A924F21057}" type="pres">
      <dgm:prSet presAssocID="{7EA1B98D-01C5-42F8-A081-4BBA9137691A}" presName="tile3" presStyleLbl="node1" presStyleIdx="2" presStyleCnt="4"/>
      <dgm:spPr/>
      <dgm:t>
        <a:bodyPr/>
        <a:lstStyle/>
        <a:p>
          <a:endParaRPr lang="en-US"/>
        </a:p>
      </dgm:t>
    </dgm:pt>
    <dgm:pt modelId="{0039C4D8-F0F1-4187-B788-EC148867B156}" type="pres">
      <dgm:prSet presAssocID="{7EA1B98D-01C5-42F8-A081-4BBA9137691A}" presName="tile3text" presStyleLbl="node1" presStyleIdx="2" presStyleCnt="4">
        <dgm:presLayoutVars>
          <dgm:chMax val="0"/>
          <dgm:chPref val="0"/>
          <dgm:bulletEnabled val="1"/>
        </dgm:presLayoutVars>
      </dgm:prSet>
      <dgm:spPr/>
      <dgm:t>
        <a:bodyPr/>
        <a:lstStyle/>
        <a:p>
          <a:endParaRPr lang="en-US"/>
        </a:p>
      </dgm:t>
    </dgm:pt>
    <dgm:pt modelId="{A70F4D3F-8620-4E4B-B62C-ACAEF3D181F5}" type="pres">
      <dgm:prSet presAssocID="{7EA1B98D-01C5-42F8-A081-4BBA9137691A}" presName="tile4" presStyleLbl="node1" presStyleIdx="3" presStyleCnt="4"/>
      <dgm:spPr/>
      <dgm:t>
        <a:bodyPr/>
        <a:lstStyle/>
        <a:p>
          <a:endParaRPr lang="en-US"/>
        </a:p>
      </dgm:t>
    </dgm:pt>
    <dgm:pt modelId="{60A466C6-5284-44AB-9EEE-C9CCE6133B6E}" type="pres">
      <dgm:prSet presAssocID="{7EA1B98D-01C5-42F8-A081-4BBA9137691A}" presName="tile4text" presStyleLbl="node1" presStyleIdx="3" presStyleCnt="4">
        <dgm:presLayoutVars>
          <dgm:chMax val="0"/>
          <dgm:chPref val="0"/>
          <dgm:bulletEnabled val="1"/>
        </dgm:presLayoutVars>
      </dgm:prSet>
      <dgm:spPr/>
      <dgm:t>
        <a:bodyPr/>
        <a:lstStyle/>
        <a:p>
          <a:endParaRPr lang="en-US"/>
        </a:p>
      </dgm:t>
    </dgm:pt>
    <dgm:pt modelId="{90B0F123-EEC6-4A13-BE34-CD5DBC23C092}" type="pres">
      <dgm:prSet presAssocID="{7EA1B98D-01C5-42F8-A081-4BBA9137691A}" presName="centerTile" presStyleLbl="fgShp" presStyleIdx="0" presStyleCnt="1">
        <dgm:presLayoutVars>
          <dgm:chMax val="0"/>
          <dgm:chPref val="0"/>
        </dgm:presLayoutVars>
      </dgm:prSet>
      <dgm:spPr/>
      <dgm:t>
        <a:bodyPr/>
        <a:lstStyle/>
        <a:p>
          <a:endParaRPr lang="en-US"/>
        </a:p>
      </dgm:t>
    </dgm:pt>
  </dgm:ptLst>
  <dgm:cxnLst>
    <dgm:cxn modelId="{DFDD128E-FED2-4D2A-86E1-BC37146DCDEC}" type="presOf" srcId="{BBFF43A8-CD7B-4E90-B90D-6786E9E8AAD4}" destId="{D1D4F040-D5D0-45D6-9024-CCC8254744F8}" srcOrd="1" destOrd="0" presId="urn:microsoft.com/office/officeart/2005/8/layout/matrix1"/>
    <dgm:cxn modelId="{9397ABAF-1C45-4F55-A978-7C69D987495A}" type="presOf" srcId="{4B330EF1-F08E-47A8-A9B9-BFFC261C2B74}" destId="{60A466C6-5284-44AB-9EEE-C9CCE6133B6E}" srcOrd="1" destOrd="0" presId="urn:microsoft.com/office/officeart/2005/8/layout/matrix1"/>
    <dgm:cxn modelId="{AC41B6ED-5D34-472A-97E1-B8FCA3093C2A}" type="presOf" srcId="{50956960-D84B-4E5A-BDA9-6D9CAA57D53D}" destId="{2663EADD-5E10-4D62-B0E3-83A924F21057}" srcOrd="0" destOrd="0" presId="urn:microsoft.com/office/officeart/2005/8/layout/matrix1"/>
    <dgm:cxn modelId="{C707D81F-8482-4926-AE91-1E62C7EB4303}" srcId="{52A809C8-B824-4C96-9770-790A44EA48F4}" destId="{BBFF43A8-CD7B-4E90-B90D-6786E9E8AAD4}" srcOrd="1" destOrd="0" parTransId="{EDED8F45-226C-4BBE-88D5-3A6C6A4A4791}" sibTransId="{A9C93B83-4911-4495-B7D0-07C71C116468}"/>
    <dgm:cxn modelId="{57534F25-FE0A-40F0-B7C5-96B4FFAFCCF6}" srcId="{52A809C8-B824-4C96-9770-790A44EA48F4}" destId="{4B330EF1-F08E-47A8-A9B9-BFFC261C2B74}" srcOrd="3" destOrd="0" parTransId="{7388E879-203C-449A-844D-135B202726E2}" sibTransId="{8519BF0A-E304-4CED-9EDB-98FC4E03EB05}"/>
    <dgm:cxn modelId="{EFE78E00-2F48-4691-857C-2A12385B534F}" srcId="{52A809C8-B824-4C96-9770-790A44EA48F4}" destId="{EE427B26-B580-49D4-ABCC-001E5518863B}" srcOrd="0" destOrd="0" parTransId="{EF988B77-FA4D-4D49-8E13-8301AA316187}" sibTransId="{D99323AE-B65B-4A12-8063-98A7068CB886}"/>
    <dgm:cxn modelId="{6A0C9196-D62C-48C0-B5ED-4730258430CD}" srcId="{7EA1B98D-01C5-42F8-A081-4BBA9137691A}" destId="{52A809C8-B824-4C96-9770-790A44EA48F4}" srcOrd="0" destOrd="0" parTransId="{65E3D226-4495-4C58-964E-CF04AE7C9482}" sibTransId="{78E2D3AD-F9A7-498C-AFB9-076948A91A3A}"/>
    <dgm:cxn modelId="{EA010FAB-DC75-4172-B067-8C79C83C26BE}" type="presOf" srcId="{EE427B26-B580-49D4-ABCC-001E5518863B}" destId="{1AC2E15E-5CD4-4552-BC66-2DAD00A56D2D}" srcOrd="0" destOrd="0" presId="urn:microsoft.com/office/officeart/2005/8/layout/matrix1"/>
    <dgm:cxn modelId="{07A14FE1-704F-4B9F-A745-C627168AE5D9}" type="presOf" srcId="{BBFF43A8-CD7B-4E90-B90D-6786E9E8AAD4}" destId="{3A080E46-C528-4218-A872-F8F91A39625A}" srcOrd="0" destOrd="0" presId="urn:microsoft.com/office/officeart/2005/8/layout/matrix1"/>
    <dgm:cxn modelId="{81FBC8E9-9348-4519-85F7-4B8588E34D10}" type="presOf" srcId="{7EA1B98D-01C5-42F8-A081-4BBA9137691A}" destId="{6498376A-28EA-496E-801D-90C314E61D29}" srcOrd="0" destOrd="0" presId="urn:microsoft.com/office/officeart/2005/8/layout/matrix1"/>
    <dgm:cxn modelId="{3624C24C-6B52-431C-B0AD-09890E75CA86}" type="presOf" srcId="{52A809C8-B824-4C96-9770-790A44EA48F4}" destId="{90B0F123-EEC6-4A13-BE34-CD5DBC23C092}" srcOrd="0" destOrd="0" presId="urn:microsoft.com/office/officeart/2005/8/layout/matrix1"/>
    <dgm:cxn modelId="{0BB18858-DDBD-495E-9A97-4945E0752677}" type="presOf" srcId="{50956960-D84B-4E5A-BDA9-6D9CAA57D53D}" destId="{0039C4D8-F0F1-4187-B788-EC148867B156}" srcOrd="1" destOrd="0" presId="urn:microsoft.com/office/officeart/2005/8/layout/matrix1"/>
    <dgm:cxn modelId="{8DEAFD88-A1C5-4FC9-9730-7846EF508F39}" type="presOf" srcId="{4B330EF1-F08E-47A8-A9B9-BFFC261C2B74}" destId="{A70F4D3F-8620-4E4B-B62C-ACAEF3D181F5}" srcOrd="0" destOrd="0" presId="urn:microsoft.com/office/officeart/2005/8/layout/matrix1"/>
    <dgm:cxn modelId="{FB70C8A4-949B-4211-93D6-1AD696A04B63}" srcId="{52A809C8-B824-4C96-9770-790A44EA48F4}" destId="{50956960-D84B-4E5A-BDA9-6D9CAA57D53D}" srcOrd="2" destOrd="0" parTransId="{B682CF77-6681-47C4-9B50-6A0DE6B49C4D}" sibTransId="{CB1B323F-E828-4A35-A204-1EF035E49EBD}"/>
    <dgm:cxn modelId="{2F8B7245-B68B-44C8-927F-9C68ED50FFD0}" type="presOf" srcId="{EE427B26-B580-49D4-ABCC-001E5518863B}" destId="{9AD1E6A9-94F5-4C7D-8837-796BE64BBDD7}" srcOrd="1" destOrd="0" presId="urn:microsoft.com/office/officeart/2005/8/layout/matrix1"/>
    <dgm:cxn modelId="{ABA45540-1D34-4CEC-BA69-172E812AC42F}" type="presParOf" srcId="{6498376A-28EA-496E-801D-90C314E61D29}" destId="{AE958DB3-603C-4092-AAE4-B47A7AF39C79}" srcOrd="0" destOrd="0" presId="urn:microsoft.com/office/officeart/2005/8/layout/matrix1"/>
    <dgm:cxn modelId="{FA0920AF-288A-4DAD-A513-E0735C55E2B2}" type="presParOf" srcId="{AE958DB3-603C-4092-AAE4-B47A7AF39C79}" destId="{1AC2E15E-5CD4-4552-BC66-2DAD00A56D2D}" srcOrd="0" destOrd="0" presId="urn:microsoft.com/office/officeart/2005/8/layout/matrix1"/>
    <dgm:cxn modelId="{4E4EBAF6-B651-4331-A2AF-09F5024829EF}" type="presParOf" srcId="{AE958DB3-603C-4092-AAE4-B47A7AF39C79}" destId="{9AD1E6A9-94F5-4C7D-8837-796BE64BBDD7}" srcOrd="1" destOrd="0" presId="urn:microsoft.com/office/officeart/2005/8/layout/matrix1"/>
    <dgm:cxn modelId="{7900FE37-EC2F-43D6-93E6-B247B0B0E4ED}" type="presParOf" srcId="{AE958DB3-603C-4092-AAE4-B47A7AF39C79}" destId="{3A080E46-C528-4218-A872-F8F91A39625A}" srcOrd="2" destOrd="0" presId="urn:microsoft.com/office/officeart/2005/8/layout/matrix1"/>
    <dgm:cxn modelId="{8FE5BA87-221A-4D64-BF0F-279E09CE5A9F}" type="presParOf" srcId="{AE958DB3-603C-4092-AAE4-B47A7AF39C79}" destId="{D1D4F040-D5D0-45D6-9024-CCC8254744F8}" srcOrd="3" destOrd="0" presId="urn:microsoft.com/office/officeart/2005/8/layout/matrix1"/>
    <dgm:cxn modelId="{0454CAF1-EC82-41C5-A123-1B1D66190824}" type="presParOf" srcId="{AE958DB3-603C-4092-AAE4-B47A7AF39C79}" destId="{2663EADD-5E10-4D62-B0E3-83A924F21057}" srcOrd="4" destOrd="0" presId="urn:microsoft.com/office/officeart/2005/8/layout/matrix1"/>
    <dgm:cxn modelId="{44C2A379-167D-4A20-B083-4BE2CF466BB7}" type="presParOf" srcId="{AE958DB3-603C-4092-AAE4-B47A7AF39C79}" destId="{0039C4D8-F0F1-4187-B788-EC148867B156}" srcOrd="5" destOrd="0" presId="urn:microsoft.com/office/officeart/2005/8/layout/matrix1"/>
    <dgm:cxn modelId="{74B29DC4-3C60-4DB4-B01F-E285A8EE9849}" type="presParOf" srcId="{AE958DB3-603C-4092-AAE4-B47A7AF39C79}" destId="{A70F4D3F-8620-4E4B-B62C-ACAEF3D181F5}" srcOrd="6" destOrd="0" presId="urn:microsoft.com/office/officeart/2005/8/layout/matrix1"/>
    <dgm:cxn modelId="{8E5CD570-5B43-4C11-AD70-A1737F0BF56C}" type="presParOf" srcId="{AE958DB3-603C-4092-AAE4-B47A7AF39C79}" destId="{60A466C6-5284-44AB-9EEE-C9CCE6133B6E}" srcOrd="7" destOrd="0" presId="urn:microsoft.com/office/officeart/2005/8/layout/matrix1"/>
    <dgm:cxn modelId="{BBF9CFB7-489D-45AB-B3C4-FF6C354B9156}" type="presParOf" srcId="{6498376A-28EA-496E-801D-90C314E61D29}" destId="{90B0F123-EEC6-4A13-BE34-CD5DBC23C092}"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EA447A-366B-46B1-86C9-E4468BD2C4F8}" type="doc">
      <dgm:prSet loTypeId="urn:microsoft.com/office/officeart/2005/8/layout/pyramid1" loCatId="pyramid" qsTypeId="urn:microsoft.com/office/officeart/2005/8/quickstyle/simple5" qsCatId="simple" csTypeId="urn:microsoft.com/office/officeart/2005/8/colors/accent1_2" csCatId="accent1" phldr="1"/>
      <dgm:spPr/>
    </dgm:pt>
    <dgm:pt modelId="{2720CF5D-3505-4044-BDEA-4F589A6D1F5E}">
      <dgm:prSet phldrT="[Text]" custT="1"/>
      <dgm:spPr>
        <a:solidFill>
          <a:schemeClr val="accent1"/>
        </a:solidFill>
      </dgm:spPr>
      <dgm:t>
        <a:bodyPr/>
        <a:lstStyle/>
        <a:p>
          <a:endParaRPr lang="en-US" sz="1600" dirty="0" smtClean="0">
            <a:solidFill>
              <a:schemeClr val="bg1"/>
            </a:solidFill>
            <a:latin typeface="Charis SIL" pitchFamily="2" charset="0"/>
            <a:ea typeface="Charis SIL" pitchFamily="2" charset="0"/>
          </a:endParaRPr>
        </a:p>
        <a:p>
          <a:endParaRPr lang="en-US" sz="1600" dirty="0" smtClean="0">
            <a:solidFill>
              <a:schemeClr val="bg1"/>
            </a:solidFill>
            <a:latin typeface="Charis SIL" pitchFamily="2" charset="0"/>
            <a:ea typeface="Charis SIL" pitchFamily="2" charset="0"/>
          </a:endParaRPr>
        </a:p>
        <a:p>
          <a:r>
            <a:rPr lang="en-US" sz="1600" dirty="0" smtClean="0">
              <a:solidFill>
                <a:schemeClr val="bg1"/>
              </a:solidFill>
              <a:latin typeface="Charis SIL" pitchFamily="2" charset="0"/>
              <a:ea typeface="Charis SIL" pitchFamily="2" charset="0"/>
            </a:rPr>
            <a:t>YHWH /</a:t>
          </a:r>
          <a:br>
            <a:rPr lang="en-US" sz="1600" dirty="0" smtClean="0">
              <a:solidFill>
                <a:schemeClr val="bg1"/>
              </a:solidFill>
              <a:latin typeface="Charis SIL" pitchFamily="2" charset="0"/>
              <a:ea typeface="Charis SIL" pitchFamily="2" charset="0"/>
            </a:rPr>
          </a:br>
          <a:r>
            <a:rPr lang="en-US" sz="1600" dirty="0" smtClean="0">
              <a:solidFill>
                <a:schemeClr val="bg1"/>
              </a:solidFill>
              <a:latin typeface="Charis SIL" pitchFamily="2" charset="0"/>
              <a:ea typeface="Charis SIL" pitchFamily="2" charset="0"/>
            </a:rPr>
            <a:t>Godhead</a:t>
          </a:r>
          <a:endParaRPr lang="en-US" sz="1600" dirty="0">
            <a:solidFill>
              <a:schemeClr val="bg1"/>
            </a:solidFill>
            <a:latin typeface="Charis SIL" pitchFamily="2" charset="0"/>
            <a:ea typeface="Charis SIL" pitchFamily="2" charset="0"/>
          </a:endParaRPr>
        </a:p>
      </dgm:t>
    </dgm:pt>
    <dgm:pt modelId="{CDA2AA6D-BB2D-4594-B51E-05A03497E4C2}" type="parTrans" cxnId="{14597843-6062-4202-8E7F-C29DC4796459}">
      <dgm:prSet/>
      <dgm:spPr/>
      <dgm:t>
        <a:bodyPr/>
        <a:lstStyle/>
        <a:p>
          <a:endParaRPr lang="en-US"/>
        </a:p>
      </dgm:t>
    </dgm:pt>
    <dgm:pt modelId="{A2CDD008-DFE0-46D6-AFF3-C7780D01ADC2}" type="sibTrans" cxnId="{14597843-6062-4202-8E7F-C29DC4796459}">
      <dgm:prSet/>
      <dgm:spPr/>
      <dgm:t>
        <a:bodyPr/>
        <a:lstStyle/>
        <a:p>
          <a:endParaRPr lang="en-US"/>
        </a:p>
      </dgm:t>
    </dgm:pt>
    <dgm:pt modelId="{FD9EE1C4-466D-4C6D-A1A6-BB22CFF929AE}">
      <dgm:prSet phldrT="[Text]" custT="1"/>
      <dgm:spPr>
        <a:solidFill>
          <a:schemeClr val="accent1"/>
        </a:solidFill>
      </dgm:spPr>
      <dgm:t>
        <a:bodyPr/>
        <a:lstStyle/>
        <a:p>
          <a:r>
            <a:rPr lang="en-US" sz="2400" dirty="0" smtClean="0">
              <a:solidFill>
                <a:schemeClr val="bg1"/>
              </a:solidFill>
              <a:latin typeface="Charis SIL" pitchFamily="2" charset="0"/>
              <a:ea typeface="Charis SIL" pitchFamily="2" charset="0"/>
            </a:rPr>
            <a:t>sons of God</a:t>
          </a:r>
          <a:br>
            <a:rPr lang="en-US" sz="2400" dirty="0" smtClean="0">
              <a:solidFill>
                <a:schemeClr val="bg1"/>
              </a:solidFill>
              <a:latin typeface="Charis SIL" pitchFamily="2" charset="0"/>
              <a:ea typeface="Charis SIL" pitchFamily="2" charset="0"/>
            </a:rPr>
          </a:br>
          <a:r>
            <a:rPr lang="en-US" sz="1400" dirty="0" smtClean="0">
              <a:solidFill>
                <a:schemeClr val="bg1"/>
              </a:solidFill>
              <a:latin typeface="Charis SIL" pitchFamily="2" charset="0"/>
              <a:ea typeface="Charis SIL" pitchFamily="2" charset="0"/>
            </a:rPr>
            <a:t>Dt. 32:8-9 / princes of Daniel 10</a:t>
          </a:r>
          <a:endParaRPr lang="en-US" sz="1400" dirty="0">
            <a:solidFill>
              <a:schemeClr val="bg1"/>
            </a:solidFill>
            <a:latin typeface="Charis SIL" pitchFamily="2" charset="0"/>
            <a:ea typeface="Charis SIL" pitchFamily="2" charset="0"/>
          </a:endParaRPr>
        </a:p>
      </dgm:t>
    </dgm:pt>
    <dgm:pt modelId="{2F069261-332B-4116-AB7E-BBA1DD6EE7B2}" type="parTrans" cxnId="{803E76D5-A3DA-4D77-9642-A79914A35C70}">
      <dgm:prSet/>
      <dgm:spPr/>
      <dgm:t>
        <a:bodyPr/>
        <a:lstStyle/>
        <a:p>
          <a:endParaRPr lang="en-US"/>
        </a:p>
      </dgm:t>
    </dgm:pt>
    <dgm:pt modelId="{34BFFCB9-502C-499C-A9D2-C87111605245}" type="sibTrans" cxnId="{803E76D5-A3DA-4D77-9642-A79914A35C70}">
      <dgm:prSet/>
      <dgm:spPr/>
      <dgm:t>
        <a:bodyPr/>
        <a:lstStyle/>
        <a:p>
          <a:endParaRPr lang="en-US"/>
        </a:p>
      </dgm:t>
    </dgm:pt>
    <dgm:pt modelId="{19407D7D-CCC5-4A82-BC20-5B855803EBBC}">
      <dgm:prSet phldrT="[Text]" custT="1"/>
      <dgm:spPr>
        <a:solidFill>
          <a:schemeClr val="accent1"/>
        </a:solidFill>
      </dgm:spPr>
      <dgm:t>
        <a:bodyPr/>
        <a:lstStyle/>
        <a:p>
          <a:r>
            <a:rPr lang="en-US" sz="2000" i="1" dirty="0" err="1" smtClean="0">
              <a:solidFill>
                <a:schemeClr val="bg1"/>
              </a:solidFill>
              <a:latin typeface="Charis SIL" pitchFamily="2" charset="0"/>
              <a:ea typeface="Charis SIL" pitchFamily="2" charset="0"/>
            </a:rPr>
            <a:t>mal’akim</a:t>
          </a:r>
          <a:r>
            <a:rPr lang="en-US" sz="2000" dirty="0" smtClean="0">
              <a:solidFill>
                <a:schemeClr val="bg1"/>
              </a:solidFill>
              <a:latin typeface="Charis SIL" pitchFamily="2" charset="0"/>
              <a:ea typeface="Charis SIL" pitchFamily="2" charset="0"/>
            </a:rPr>
            <a:t> / angels (messengers)</a:t>
          </a:r>
        </a:p>
        <a:p>
          <a:r>
            <a:rPr lang="en-US" sz="2000" dirty="0" smtClean="0">
              <a:solidFill>
                <a:schemeClr val="bg1"/>
              </a:solidFill>
              <a:latin typeface="Charis SIL" pitchFamily="2" charset="0"/>
              <a:ea typeface="Charis SIL" pitchFamily="2" charset="0"/>
            </a:rPr>
            <a:t>throne guardians</a:t>
          </a:r>
          <a:endParaRPr lang="en-US" sz="2000" dirty="0">
            <a:solidFill>
              <a:schemeClr val="bg1"/>
            </a:solidFill>
            <a:latin typeface="Charis SIL" pitchFamily="2" charset="0"/>
            <a:ea typeface="Charis SIL" pitchFamily="2" charset="0"/>
          </a:endParaRPr>
        </a:p>
      </dgm:t>
    </dgm:pt>
    <dgm:pt modelId="{C74154C1-FB28-43DE-A7BC-C23274A2932E}" type="parTrans" cxnId="{C95B398E-1B84-4304-8A14-47DF4092E327}">
      <dgm:prSet/>
      <dgm:spPr/>
      <dgm:t>
        <a:bodyPr/>
        <a:lstStyle/>
        <a:p>
          <a:endParaRPr lang="en-US"/>
        </a:p>
      </dgm:t>
    </dgm:pt>
    <dgm:pt modelId="{B3AD39E0-697E-4D3B-95CD-DE90D1806407}" type="sibTrans" cxnId="{C95B398E-1B84-4304-8A14-47DF4092E327}">
      <dgm:prSet/>
      <dgm:spPr/>
      <dgm:t>
        <a:bodyPr/>
        <a:lstStyle/>
        <a:p>
          <a:endParaRPr lang="en-US"/>
        </a:p>
      </dgm:t>
    </dgm:pt>
    <dgm:pt modelId="{C3E2477D-9D01-42CE-9BAB-430360EA6CAE}" type="pres">
      <dgm:prSet presAssocID="{E8EA447A-366B-46B1-86C9-E4468BD2C4F8}" presName="Name0" presStyleCnt="0">
        <dgm:presLayoutVars>
          <dgm:dir/>
          <dgm:animLvl val="lvl"/>
          <dgm:resizeHandles val="exact"/>
        </dgm:presLayoutVars>
      </dgm:prSet>
      <dgm:spPr/>
    </dgm:pt>
    <dgm:pt modelId="{5A5C985A-BBAE-494E-9807-8DD6A2AB7125}" type="pres">
      <dgm:prSet presAssocID="{2720CF5D-3505-4044-BDEA-4F589A6D1F5E}" presName="Name8" presStyleCnt="0"/>
      <dgm:spPr/>
    </dgm:pt>
    <dgm:pt modelId="{9376228F-643D-42C3-9C0E-F58C143FFE40}" type="pres">
      <dgm:prSet presAssocID="{2720CF5D-3505-4044-BDEA-4F589A6D1F5E}" presName="level" presStyleLbl="node1" presStyleIdx="0" presStyleCnt="3" custScaleX="106682" custScaleY="96773" custLinFactNeighborX="1830" custLinFactNeighborY="-6156">
        <dgm:presLayoutVars>
          <dgm:chMax val="1"/>
          <dgm:bulletEnabled val="1"/>
        </dgm:presLayoutVars>
      </dgm:prSet>
      <dgm:spPr/>
      <dgm:t>
        <a:bodyPr/>
        <a:lstStyle/>
        <a:p>
          <a:endParaRPr lang="en-US"/>
        </a:p>
      </dgm:t>
    </dgm:pt>
    <dgm:pt modelId="{D3F814A2-527E-46FF-895A-5262FE8A946B}" type="pres">
      <dgm:prSet presAssocID="{2720CF5D-3505-4044-BDEA-4F589A6D1F5E}" presName="levelTx" presStyleLbl="revTx" presStyleIdx="0" presStyleCnt="0">
        <dgm:presLayoutVars>
          <dgm:chMax val="1"/>
          <dgm:bulletEnabled val="1"/>
        </dgm:presLayoutVars>
      </dgm:prSet>
      <dgm:spPr/>
      <dgm:t>
        <a:bodyPr/>
        <a:lstStyle/>
        <a:p>
          <a:endParaRPr lang="en-US"/>
        </a:p>
      </dgm:t>
    </dgm:pt>
    <dgm:pt modelId="{3C28720B-6457-4821-BDCE-17D9455B2878}" type="pres">
      <dgm:prSet presAssocID="{FD9EE1C4-466D-4C6D-A1A6-BB22CFF929AE}" presName="Name8" presStyleCnt="0"/>
      <dgm:spPr/>
    </dgm:pt>
    <dgm:pt modelId="{9A1C2C86-E2DB-4DA5-9A70-84934CB4D77E}" type="pres">
      <dgm:prSet presAssocID="{FD9EE1C4-466D-4C6D-A1A6-BB22CFF929AE}" presName="level" presStyleLbl="node1" presStyleIdx="1" presStyleCnt="3" custScaleX="102152">
        <dgm:presLayoutVars>
          <dgm:chMax val="1"/>
          <dgm:bulletEnabled val="1"/>
        </dgm:presLayoutVars>
      </dgm:prSet>
      <dgm:spPr/>
      <dgm:t>
        <a:bodyPr/>
        <a:lstStyle/>
        <a:p>
          <a:endParaRPr lang="en-US"/>
        </a:p>
      </dgm:t>
    </dgm:pt>
    <dgm:pt modelId="{24D34FE3-C05B-4CCB-A04F-C9108F8ABFA3}" type="pres">
      <dgm:prSet presAssocID="{FD9EE1C4-466D-4C6D-A1A6-BB22CFF929AE}" presName="levelTx" presStyleLbl="revTx" presStyleIdx="0" presStyleCnt="0">
        <dgm:presLayoutVars>
          <dgm:chMax val="1"/>
          <dgm:bulletEnabled val="1"/>
        </dgm:presLayoutVars>
      </dgm:prSet>
      <dgm:spPr/>
      <dgm:t>
        <a:bodyPr/>
        <a:lstStyle/>
        <a:p>
          <a:endParaRPr lang="en-US"/>
        </a:p>
      </dgm:t>
    </dgm:pt>
    <dgm:pt modelId="{D51AF639-0465-4802-80BF-80C18569D8B8}" type="pres">
      <dgm:prSet presAssocID="{19407D7D-CCC5-4A82-BC20-5B855803EBBC}" presName="Name8" presStyleCnt="0"/>
      <dgm:spPr/>
    </dgm:pt>
    <dgm:pt modelId="{1A864C5F-6B72-4D9C-A774-86C1769CB5EA}" type="pres">
      <dgm:prSet presAssocID="{19407D7D-CCC5-4A82-BC20-5B855803EBBC}" presName="level" presStyleLbl="node1" presStyleIdx="2" presStyleCnt="3">
        <dgm:presLayoutVars>
          <dgm:chMax val="1"/>
          <dgm:bulletEnabled val="1"/>
        </dgm:presLayoutVars>
      </dgm:prSet>
      <dgm:spPr/>
      <dgm:t>
        <a:bodyPr/>
        <a:lstStyle/>
        <a:p>
          <a:endParaRPr lang="en-US"/>
        </a:p>
      </dgm:t>
    </dgm:pt>
    <dgm:pt modelId="{CFF221E1-C67B-47DE-9BA5-198ED0879178}" type="pres">
      <dgm:prSet presAssocID="{19407D7D-CCC5-4A82-BC20-5B855803EBBC}" presName="levelTx" presStyleLbl="revTx" presStyleIdx="0" presStyleCnt="0">
        <dgm:presLayoutVars>
          <dgm:chMax val="1"/>
          <dgm:bulletEnabled val="1"/>
        </dgm:presLayoutVars>
      </dgm:prSet>
      <dgm:spPr/>
      <dgm:t>
        <a:bodyPr/>
        <a:lstStyle/>
        <a:p>
          <a:endParaRPr lang="en-US"/>
        </a:p>
      </dgm:t>
    </dgm:pt>
  </dgm:ptLst>
  <dgm:cxnLst>
    <dgm:cxn modelId="{3DDD8E1E-3B71-4BE3-8AEF-5358CE609577}" type="presOf" srcId="{E8EA447A-366B-46B1-86C9-E4468BD2C4F8}" destId="{C3E2477D-9D01-42CE-9BAB-430360EA6CAE}" srcOrd="0" destOrd="0" presId="urn:microsoft.com/office/officeart/2005/8/layout/pyramid1"/>
    <dgm:cxn modelId="{C95B398E-1B84-4304-8A14-47DF4092E327}" srcId="{E8EA447A-366B-46B1-86C9-E4468BD2C4F8}" destId="{19407D7D-CCC5-4A82-BC20-5B855803EBBC}" srcOrd="2" destOrd="0" parTransId="{C74154C1-FB28-43DE-A7BC-C23274A2932E}" sibTransId="{B3AD39E0-697E-4D3B-95CD-DE90D1806407}"/>
    <dgm:cxn modelId="{14597843-6062-4202-8E7F-C29DC4796459}" srcId="{E8EA447A-366B-46B1-86C9-E4468BD2C4F8}" destId="{2720CF5D-3505-4044-BDEA-4F589A6D1F5E}" srcOrd="0" destOrd="0" parTransId="{CDA2AA6D-BB2D-4594-B51E-05A03497E4C2}" sibTransId="{A2CDD008-DFE0-46D6-AFF3-C7780D01ADC2}"/>
    <dgm:cxn modelId="{FE1A8F9B-7EE9-4CCA-A957-7FE8FD61473F}" type="presOf" srcId="{19407D7D-CCC5-4A82-BC20-5B855803EBBC}" destId="{CFF221E1-C67B-47DE-9BA5-198ED0879178}" srcOrd="1" destOrd="0" presId="urn:microsoft.com/office/officeart/2005/8/layout/pyramid1"/>
    <dgm:cxn modelId="{CD9EA214-119B-4D47-A573-D0C3E98F345B}" type="presOf" srcId="{2720CF5D-3505-4044-BDEA-4F589A6D1F5E}" destId="{9376228F-643D-42C3-9C0E-F58C143FFE40}" srcOrd="0" destOrd="0" presId="urn:microsoft.com/office/officeart/2005/8/layout/pyramid1"/>
    <dgm:cxn modelId="{BB9C7E00-6271-4845-BAE7-8520FCC27475}" type="presOf" srcId="{2720CF5D-3505-4044-BDEA-4F589A6D1F5E}" destId="{D3F814A2-527E-46FF-895A-5262FE8A946B}" srcOrd="1" destOrd="0" presId="urn:microsoft.com/office/officeart/2005/8/layout/pyramid1"/>
    <dgm:cxn modelId="{803E76D5-A3DA-4D77-9642-A79914A35C70}" srcId="{E8EA447A-366B-46B1-86C9-E4468BD2C4F8}" destId="{FD9EE1C4-466D-4C6D-A1A6-BB22CFF929AE}" srcOrd="1" destOrd="0" parTransId="{2F069261-332B-4116-AB7E-BBA1DD6EE7B2}" sibTransId="{34BFFCB9-502C-499C-A9D2-C87111605245}"/>
    <dgm:cxn modelId="{E8F2D7B5-ACE7-446B-AF11-34909F59E6A0}" type="presOf" srcId="{FD9EE1C4-466D-4C6D-A1A6-BB22CFF929AE}" destId="{24D34FE3-C05B-4CCB-A04F-C9108F8ABFA3}" srcOrd="1" destOrd="0" presId="urn:microsoft.com/office/officeart/2005/8/layout/pyramid1"/>
    <dgm:cxn modelId="{CA62757A-4DF0-4A2D-9251-C692578028D9}" type="presOf" srcId="{19407D7D-CCC5-4A82-BC20-5B855803EBBC}" destId="{1A864C5F-6B72-4D9C-A774-86C1769CB5EA}" srcOrd="0" destOrd="0" presId="urn:microsoft.com/office/officeart/2005/8/layout/pyramid1"/>
    <dgm:cxn modelId="{21DE4F9A-2229-4E94-8810-AE1374CEDF18}" type="presOf" srcId="{FD9EE1C4-466D-4C6D-A1A6-BB22CFF929AE}" destId="{9A1C2C86-E2DB-4DA5-9A70-84934CB4D77E}" srcOrd="0" destOrd="0" presId="urn:microsoft.com/office/officeart/2005/8/layout/pyramid1"/>
    <dgm:cxn modelId="{B91B77CD-9AA5-4C2F-9B90-5677C71183B4}" type="presParOf" srcId="{C3E2477D-9D01-42CE-9BAB-430360EA6CAE}" destId="{5A5C985A-BBAE-494E-9807-8DD6A2AB7125}" srcOrd="0" destOrd="0" presId="urn:microsoft.com/office/officeart/2005/8/layout/pyramid1"/>
    <dgm:cxn modelId="{29A4356B-9646-4A52-8816-4EBF885A50C9}" type="presParOf" srcId="{5A5C985A-BBAE-494E-9807-8DD6A2AB7125}" destId="{9376228F-643D-42C3-9C0E-F58C143FFE40}" srcOrd="0" destOrd="0" presId="urn:microsoft.com/office/officeart/2005/8/layout/pyramid1"/>
    <dgm:cxn modelId="{E54BA981-9BB1-4F18-A47A-DE2859B6BC96}" type="presParOf" srcId="{5A5C985A-BBAE-494E-9807-8DD6A2AB7125}" destId="{D3F814A2-527E-46FF-895A-5262FE8A946B}" srcOrd="1" destOrd="0" presId="urn:microsoft.com/office/officeart/2005/8/layout/pyramid1"/>
    <dgm:cxn modelId="{F5DC87EF-00D4-4C82-A1E6-4816B7B85D41}" type="presParOf" srcId="{C3E2477D-9D01-42CE-9BAB-430360EA6CAE}" destId="{3C28720B-6457-4821-BDCE-17D9455B2878}" srcOrd="1" destOrd="0" presId="urn:microsoft.com/office/officeart/2005/8/layout/pyramid1"/>
    <dgm:cxn modelId="{44DF7DED-E641-4754-9872-832BF467C3DD}" type="presParOf" srcId="{3C28720B-6457-4821-BDCE-17D9455B2878}" destId="{9A1C2C86-E2DB-4DA5-9A70-84934CB4D77E}" srcOrd="0" destOrd="0" presId="urn:microsoft.com/office/officeart/2005/8/layout/pyramid1"/>
    <dgm:cxn modelId="{38A016A2-93F0-4BE4-B279-A915D39987A1}" type="presParOf" srcId="{3C28720B-6457-4821-BDCE-17D9455B2878}" destId="{24D34FE3-C05B-4CCB-A04F-C9108F8ABFA3}" srcOrd="1" destOrd="0" presId="urn:microsoft.com/office/officeart/2005/8/layout/pyramid1"/>
    <dgm:cxn modelId="{CBFD843C-AE5C-419A-B1AF-45F6696948B7}" type="presParOf" srcId="{C3E2477D-9D01-42CE-9BAB-430360EA6CAE}" destId="{D51AF639-0465-4802-80BF-80C18569D8B8}" srcOrd="2" destOrd="0" presId="urn:microsoft.com/office/officeart/2005/8/layout/pyramid1"/>
    <dgm:cxn modelId="{E658EC53-9557-49ED-9F69-36C19EDE6E41}" type="presParOf" srcId="{D51AF639-0465-4802-80BF-80C18569D8B8}" destId="{1A864C5F-6B72-4D9C-A774-86C1769CB5EA}" srcOrd="0" destOrd="0" presId="urn:microsoft.com/office/officeart/2005/8/layout/pyramid1"/>
    <dgm:cxn modelId="{6A71922A-12F5-44B3-B4BC-EB1BC747E4FF}" type="presParOf" srcId="{D51AF639-0465-4802-80BF-80C18569D8B8}" destId="{CFF221E1-C67B-47DE-9BA5-198ED087917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2E15E-5CD4-4552-BC66-2DAD00A56D2D}">
      <dsp:nvSpPr>
        <dsp:cNvPr id="0" name=""/>
        <dsp:cNvSpPr/>
      </dsp:nvSpPr>
      <dsp:spPr>
        <a:xfrm rot="16200000">
          <a:off x="400049" y="-400049"/>
          <a:ext cx="2438400" cy="3238500"/>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gods of council</a:t>
          </a:r>
          <a:endParaRPr lang="en-US" sz="2800" kern="1200" dirty="0"/>
        </a:p>
      </dsp:txBody>
      <dsp:txXfrm rot="5400000">
        <a:off x="-1" y="1"/>
        <a:ext cx="3238500" cy="1828800"/>
      </dsp:txXfrm>
    </dsp:sp>
    <dsp:sp modelId="{3A080E46-C528-4218-A872-F8F91A39625A}">
      <dsp:nvSpPr>
        <dsp:cNvPr id="0" name=""/>
        <dsp:cNvSpPr/>
      </dsp:nvSpPr>
      <dsp:spPr>
        <a:xfrm>
          <a:off x="3238500" y="0"/>
          <a:ext cx="3238500" cy="2438400"/>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demons</a:t>
          </a:r>
          <a:endParaRPr lang="en-US" sz="2800" kern="1200" dirty="0"/>
        </a:p>
      </dsp:txBody>
      <dsp:txXfrm>
        <a:off x="3238500" y="0"/>
        <a:ext cx="3238500" cy="1828800"/>
      </dsp:txXfrm>
    </dsp:sp>
    <dsp:sp modelId="{2663EADD-5E10-4D62-B0E3-83A924F21057}">
      <dsp:nvSpPr>
        <dsp:cNvPr id="0" name=""/>
        <dsp:cNvSpPr/>
      </dsp:nvSpPr>
      <dsp:spPr>
        <a:xfrm rot="10800000">
          <a:off x="0" y="2438400"/>
          <a:ext cx="3238500" cy="2438400"/>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angels</a:t>
          </a:r>
          <a:endParaRPr lang="en-US" sz="2800" kern="1200" dirty="0"/>
        </a:p>
      </dsp:txBody>
      <dsp:txXfrm rot="10800000">
        <a:off x="0" y="3047999"/>
        <a:ext cx="3238500" cy="1828800"/>
      </dsp:txXfrm>
    </dsp:sp>
    <dsp:sp modelId="{A70F4D3F-8620-4E4B-B62C-ACAEF3D181F5}">
      <dsp:nvSpPr>
        <dsp:cNvPr id="0" name=""/>
        <dsp:cNvSpPr/>
      </dsp:nvSpPr>
      <dsp:spPr>
        <a:xfrm rot="5400000">
          <a:off x="3638550" y="2038350"/>
          <a:ext cx="2438400" cy="3238500"/>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disembodied dead</a:t>
          </a:r>
          <a:endParaRPr lang="en-US" sz="2800" kern="1200" dirty="0"/>
        </a:p>
      </dsp:txBody>
      <dsp:txXfrm rot="-5400000">
        <a:off x="3238500" y="3048000"/>
        <a:ext cx="3238500" cy="1828800"/>
      </dsp:txXfrm>
    </dsp:sp>
    <dsp:sp modelId="{90B0F123-EEC6-4A13-BE34-CD5DBC23C092}">
      <dsp:nvSpPr>
        <dsp:cNvPr id="0" name=""/>
        <dsp:cNvSpPr/>
      </dsp:nvSpPr>
      <dsp:spPr>
        <a:xfrm>
          <a:off x="2266949" y="1828800"/>
          <a:ext cx="1943100" cy="1219200"/>
        </a:xfrm>
        <a:prstGeom prst="roundRect">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YHWH / godhead</a:t>
          </a:r>
          <a:endParaRPr lang="en-US" sz="2800" kern="1200" dirty="0"/>
        </a:p>
      </dsp:txBody>
      <dsp:txXfrm>
        <a:off x="2326465" y="1888316"/>
        <a:ext cx="1824068" cy="11001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6228F-643D-42C3-9C0E-F58C143FFE40}">
      <dsp:nvSpPr>
        <dsp:cNvPr id="0" name=""/>
        <dsp:cNvSpPr/>
      </dsp:nvSpPr>
      <dsp:spPr>
        <a:xfrm>
          <a:off x="1568646" y="0"/>
          <a:ext cx="1643492" cy="1714485"/>
        </a:xfrm>
        <a:prstGeom prst="trapezoid">
          <a:avLst>
            <a:gd name="adj" fmla="val 46868"/>
          </a:avLst>
        </a:prstGeom>
        <a:solidFill>
          <a:schemeClr val="accent1"/>
        </a:soli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dirty="0" smtClean="0">
            <a:solidFill>
              <a:schemeClr val="bg1"/>
            </a:solidFill>
            <a:latin typeface="Charis SIL" pitchFamily="2" charset="0"/>
            <a:ea typeface="Charis SIL" pitchFamily="2" charset="0"/>
          </a:endParaRPr>
        </a:p>
        <a:p>
          <a:pPr lvl="0" algn="ctr" defTabSz="711200">
            <a:lnSpc>
              <a:spcPct val="90000"/>
            </a:lnSpc>
            <a:spcBef>
              <a:spcPct val="0"/>
            </a:spcBef>
            <a:spcAft>
              <a:spcPct val="35000"/>
            </a:spcAft>
          </a:pPr>
          <a:endParaRPr lang="en-US" sz="1600" kern="1200" dirty="0" smtClean="0">
            <a:solidFill>
              <a:schemeClr val="bg1"/>
            </a:solidFill>
            <a:latin typeface="Charis SIL" pitchFamily="2" charset="0"/>
            <a:ea typeface="Charis SIL" pitchFamily="2" charset="0"/>
          </a:endParaRPr>
        </a:p>
        <a:p>
          <a:pPr lvl="0" algn="ctr" defTabSz="711200">
            <a:lnSpc>
              <a:spcPct val="90000"/>
            </a:lnSpc>
            <a:spcBef>
              <a:spcPct val="0"/>
            </a:spcBef>
            <a:spcAft>
              <a:spcPct val="35000"/>
            </a:spcAft>
          </a:pPr>
          <a:r>
            <a:rPr lang="en-US" sz="1600" kern="1200" dirty="0" smtClean="0">
              <a:solidFill>
                <a:schemeClr val="bg1"/>
              </a:solidFill>
              <a:latin typeface="Charis SIL" pitchFamily="2" charset="0"/>
              <a:ea typeface="Charis SIL" pitchFamily="2" charset="0"/>
            </a:rPr>
            <a:t>YHWH /</a:t>
          </a:r>
          <a:br>
            <a:rPr lang="en-US" sz="1600" kern="1200" dirty="0" smtClean="0">
              <a:solidFill>
                <a:schemeClr val="bg1"/>
              </a:solidFill>
              <a:latin typeface="Charis SIL" pitchFamily="2" charset="0"/>
              <a:ea typeface="Charis SIL" pitchFamily="2" charset="0"/>
            </a:rPr>
          </a:br>
          <a:r>
            <a:rPr lang="en-US" sz="1600" kern="1200" dirty="0" smtClean="0">
              <a:solidFill>
                <a:schemeClr val="bg1"/>
              </a:solidFill>
              <a:latin typeface="Charis SIL" pitchFamily="2" charset="0"/>
              <a:ea typeface="Charis SIL" pitchFamily="2" charset="0"/>
            </a:rPr>
            <a:t>Godhead</a:t>
          </a:r>
          <a:endParaRPr lang="en-US" sz="1600" kern="1200" dirty="0">
            <a:solidFill>
              <a:schemeClr val="bg1"/>
            </a:solidFill>
            <a:latin typeface="Charis SIL" pitchFamily="2" charset="0"/>
            <a:ea typeface="Charis SIL" pitchFamily="2" charset="0"/>
          </a:endParaRPr>
        </a:p>
      </dsp:txBody>
      <dsp:txXfrm>
        <a:off x="1568646" y="0"/>
        <a:ext cx="1643492" cy="1714485"/>
      </dsp:txXfrm>
    </dsp:sp>
    <dsp:sp modelId="{9A1C2C86-E2DB-4DA5-9A70-84934CB4D77E}">
      <dsp:nvSpPr>
        <dsp:cNvPr id="0" name=""/>
        <dsp:cNvSpPr/>
      </dsp:nvSpPr>
      <dsp:spPr>
        <a:xfrm>
          <a:off x="762256" y="1714485"/>
          <a:ext cx="3199887" cy="1771657"/>
        </a:xfrm>
        <a:prstGeom prst="trapezoid">
          <a:avLst>
            <a:gd name="adj" fmla="val 44928"/>
          </a:avLst>
        </a:prstGeom>
        <a:solidFill>
          <a:schemeClr val="accent1"/>
        </a:soli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haris SIL" pitchFamily="2" charset="0"/>
              <a:ea typeface="Charis SIL" pitchFamily="2" charset="0"/>
            </a:rPr>
            <a:t>sons of God</a:t>
          </a:r>
          <a:br>
            <a:rPr lang="en-US" sz="2400" kern="1200" dirty="0" smtClean="0">
              <a:solidFill>
                <a:schemeClr val="bg1"/>
              </a:solidFill>
              <a:latin typeface="Charis SIL" pitchFamily="2" charset="0"/>
              <a:ea typeface="Charis SIL" pitchFamily="2" charset="0"/>
            </a:rPr>
          </a:br>
          <a:r>
            <a:rPr lang="en-US" sz="1400" kern="1200" dirty="0" smtClean="0">
              <a:solidFill>
                <a:schemeClr val="bg1"/>
              </a:solidFill>
              <a:latin typeface="Charis SIL" pitchFamily="2" charset="0"/>
              <a:ea typeface="Charis SIL" pitchFamily="2" charset="0"/>
            </a:rPr>
            <a:t>Dt. 32:8-9 / princes of Daniel 10</a:t>
          </a:r>
          <a:endParaRPr lang="en-US" sz="1400" kern="1200" dirty="0">
            <a:solidFill>
              <a:schemeClr val="bg1"/>
            </a:solidFill>
            <a:latin typeface="Charis SIL" pitchFamily="2" charset="0"/>
            <a:ea typeface="Charis SIL" pitchFamily="2" charset="0"/>
          </a:endParaRPr>
        </a:p>
      </dsp:txBody>
      <dsp:txXfrm>
        <a:off x="1322236" y="1714485"/>
        <a:ext cx="2079926" cy="1771657"/>
      </dsp:txXfrm>
    </dsp:sp>
    <dsp:sp modelId="{1A864C5F-6B72-4D9C-A774-86C1769CB5EA}">
      <dsp:nvSpPr>
        <dsp:cNvPr id="0" name=""/>
        <dsp:cNvSpPr/>
      </dsp:nvSpPr>
      <dsp:spPr>
        <a:xfrm>
          <a:off x="0" y="3486142"/>
          <a:ext cx="4724399" cy="1771657"/>
        </a:xfrm>
        <a:prstGeom prst="trapezoid">
          <a:avLst>
            <a:gd name="adj" fmla="val 44928"/>
          </a:avLst>
        </a:prstGeom>
        <a:solidFill>
          <a:schemeClr val="accent1"/>
        </a:solidFill>
        <a:ln>
          <a:noFill/>
        </a:ln>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i="1" kern="1200" dirty="0" err="1" smtClean="0">
              <a:solidFill>
                <a:schemeClr val="bg1"/>
              </a:solidFill>
              <a:latin typeface="Charis SIL" pitchFamily="2" charset="0"/>
              <a:ea typeface="Charis SIL" pitchFamily="2" charset="0"/>
            </a:rPr>
            <a:t>mal’akim</a:t>
          </a:r>
          <a:r>
            <a:rPr lang="en-US" sz="2000" kern="1200" dirty="0" smtClean="0">
              <a:solidFill>
                <a:schemeClr val="bg1"/>
              </a:solidFill>
              <a:latin typeface="Charis SIL" pitchFamily="2" charset="0"/>
              <a:ea typeface="Charis SIL" pitchFamily="2" charset="0"/>
            </a:rPr>
            <a:t> / angels (messengers)</a:t>
          </a:r>
        </a:p>
        <a:p>
          <a:pPr lvl="0" algn="ctr" defTabSz="889000">
            <a:lnSpc>
              <a:spcPct val="90000"/>
            </a:lnSpc>
            <a:spcBef>
              <a:spcPct val="0"/>
            </a:spcBef>
            <a:spcAft>
              <a:spcPct val="35000"/>
            </a:spcAft>
          </a:pPr>
          <a:r>
            <a:rPr lang="en-US" sz="2000" kern="1200" dirty="0" smtClean="0">
              <a:solidFill>
                <a:schemeClr val="bg1"/>
              </a:solidFill>
              <a:latin typeface="Charis SIL" pitchFamily="2" charset="0"/>
              <a:ea typeface="Charis SIL" pitchFamily="2" charset="0"/>
            </a:rPr>
            <a:t>throne guardians</a:t>
          </a:r>
          <a:endParaRPr lang="en-US" sz="2000" kern="1200" dirty="0">
            <a:solidFill>
              <a:schemeClr val="bg1"/>
            </a:solidFill>
            <a:latin typeface="Charis SIL" pitchFamily="2" charset="0"/>
            <a:ea typeface="Charis SIL" pitchFamily="2" charset="0"/>
          </a:endParaRPr>
        </a:p>
      </dsp:txBody>
      <dsp:txXfrm>
        <a:off x="826769" y="3486142"/>
        <a:ext cx="3070860" cy="177165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5A7EE6-77B7-4463-8F5A-B587D9949ECE}" type="datetimeFigureOut">
              <a:rPr lang="en-US" smtClean="0"/>
              <a:t>9/20/2015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3C5100-EACC-406A-A2A1-796820739FCC}" type="slidenum">
              <a:rPr lang="en-US" smtClean="0"/>
              <a:t>‹#›</a:t>
            </a:fld>
            <a:endParaRPr lang="en-US"/>
          </a:p>
        </p:txBody>
      </p:sp>
    </p:spTree>
    <p:extLst>
      <p:ext uri="{BB962C8B-B14F-4D97-AF65-F5344CB8AC3E}">
        <p14:creationId xmlns:p14="http://schemas.microsoft.com/office/powerpoint/2010/main" val="213983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5551784-B97A-45D8-8BA5-9B4F3DBCEDF6}" type="slidenum">
              <a:rPr lang="en-US" altLang="en-US" smtClean="0"/>
              <a:pPr eaLnBrk="1" hangingPunct="1"/>
              <a:t>24</a:t>
            </a:fld>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F31C43-B14D-491A-950F-61A2252679B9}"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7CE744E4-0E5A-49E6-841E-CB3BD9532FFF}" type="datetimeFigureOut">
              <a:rPr lang="en-US" smtClean="0"/>
              <a:t>9/20/2015</a:t>
            </a:fld>
            <a:endParaRPr lang="en-US"/>
          </a:p>
        </p:txBody>
      </p:sp>
      <p:sp>
        <p:nvSpPr>
          <p:cNvPr id="16" name="Slide Number Placeholder 15"/>
          <p:cNvSpPr>
            <a:spLocks noGrp="1"/>
          </p:cNvSpPr>
          <p:nvPr>
            <p:ph type="sldNum" sz="quarter" idx="11"/>
          </p:nvPr>
        </p:nvSpPr>
        <p:spPr/>
        <p:txBody>
          <a:bodyPr/>
          <a:lstStyle/>
          <a:p>
            <a:fld id="{89577947-DC7C-46F3-9CEF-90AB7A2C9BF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7CE744E4-0E5A-49E6-841E-CB3BD9532FFF}" type="datetimeFigureOut">
              <a:rPr lang="en-US" smtClean="0"/>
              <a:t>9/20/2015</a:t>
            </a:fld>
            <a:endParaRPr lang="en-US"/>
          </a:p>
        </p:txBody>
      </p:sp>
      <p:sp>
        <p:nvSpPr>
          <p:cNvPr id="15" name="Slide Number Placeholder 14"/>
          <p:cNvSpPr>
            <a:spLocks noGrp="1"/>
          </p:cNvSpPr>
          <p:nvPr>
            <p:ph type="sldNum" sz="quarter" idx="11"/>
          </p:nvPr>
        </p:nvSpPr>
        <p:spPr/>
        <p:txBody>
          <a:bodyPr/>
          <a:lstStyle/>
          <a:p>
            <a:fld id="{89577947-DC7C-46F3-9CEF-90AB7A2C9BF0}"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7CE744E4-0E5A-49E6-841E-CB3BD9532FFF}" type="datetimeFigureOut">
              <a:rPr lang="en-US" smtClean="0"/>
              <a:t>9/20/2015</a:t>
            </a:fld>
            <a:endParaRPr lang="en-US"/>
          </a:p>
        </p:txBody>
      </p:sp>
      <p:sp>
        <p:nvSpPr>
          <p:cNvPr id="13" name="Slide Number Placeholder 12"/>
          <p:cNvSpPr>
            <a:spLocks noGrp="1"/>
          </p:cNvSpPr>
          <p:nvPr>
            <p:ph type="sldNum" sz="quarter" idx="11"/>
          </p:nvPr>
        </p:nvSpPr>
        <p:spPr/>
        <p:txBody>
          <a:bodyPr/>
          <a:lstStyle/>
          <a:p>
            <a:fld id="{89577947-DC7C-46F3-9CEF-90AB7A2C9BF0}"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7CE744E4-0E5A-49E6-841E-CB3BD9532FFF}" type="datetimeFigureOut">
              <a:rPr lang="en-US" smtClean="0"/>
              <a:t>9/20/2015</a:t>
            </a:fld>
            <a:endParaRPr lang="en-US"/>
          </a:p>
        </p:txBody>
      </p:sp>
      <p:sp>
        <p:nvSpPr>
          <p:cNvPr id="9" name="Slide Number Placeholder 8"/>
          <p:cNvSpPr>
            <a:spLocks noGrp="1"/>
          </p:cNvSpPr>
          <p:nvPr>
            <p:ph type="sldNum" sz="quarter" idx="11"/>
          </p:nvPr>
        </p:nvSpPr>
        <p:spPr/>
        <p:txBody>
          <a:bodyPr/>
          <a:lstStyle/>
          <a:p>
            <a:fld id="{89577947-DC7C-46F3-9CEF-90AB7A2C9BF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7CE744E4-0E5A-49E6-841E-CB3BD9532FFF}" type="datetimeFigureOut">
              <a:rPr lang="en-US" smtClean="0"/>
              <a:t>9/20/2015</a:t>
            </a:fld>
            <a:endParaRPr lang="en-US"/>
          </a:p>
        </p:txBody>
      </p:sp>
      <p:sp>
        <p:nvSpPr>
          <p:cNvPr id="15" name="Slide Number Placeholder 14"/>
          <p:cNvSpPr>
            <a:spLocks noGrp="1"/>
          </p:cNvSpPr>
          <p:nvPr>
            <p:ph type="sldNum" sz="quarter" idx="11"/>
          </p:nvPr>
        </p:nvSpPr>
        <p:spPr/>
        <p:txBody>
          <a:bodyPr/>
          <a:lstStyle/>
          <a:p>
            <a:fld id="{89577947-DC7C-46F3-9CEF-90AB7A2C9BF0}"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7CE744E4-0E5A-49E6-841E-CB3BD9532FFF}" type="datetimeFigureOut">
              <a:rPr lang="en-US" smtClean="0"/>
              <a:t>9/20/2015</a:t>
            </a:fld>
            <a:endParaRPr lang="en-US"/>
          </a:p>
        </p:txBody>
      </p:sp>
      <p:sp>
        <p:nvSpPr>
          <p:cNvPr id="8" name="Slide Number Placeholder 7"/>
          <p:cNvSpPr>
            <a:spLocks noGrp="1"/>
          </p:cNvSpPr>
          <p:nvPr>
            <p:ph type="sldNum" sz="quarter" idx="11"/>
          </p:nvPr>
        </p:nvSpPr>
        <p:spPr/>
        <p:txBody>
          <a:bodyPr/>
          <a:lstStyle/>
          <a:p>
            <a:fld id="{89577947-DC7C-46F3-9CEF-90AB7A2C9BF0}"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CE744E4-0E5A-49E6-841E-CB3BD9532FFF}" type="datetimeFigureOut">
              <a:rPr lang="en-US" smtClean="0"/>
              <a:t>9/20/2015</a:t>
            </a:fld>
            <a:endParaRPr lang="en-US"/>
          </a:p>
        </p:txBody>
      </p:sp>
      <p:sp>
        <p:nvSpPr>
          <p:cNvPr id="6" name="Slide Number Placeholder 5"/>
          <p:cNvSpPr>
            <a:spLocks noGrp="1"/>
          </p:cNvSpPr>
          <p:nvPr>
            <p:ph type="sldNum" sz="quarter" idx="11"/>
          </p:nvPr>
        </p:nvSpPr>
        <p:spPr/>
        <p:txBody>
          <a:bodyPr/>
          <a:lstStyle/>
          <a:p>
            <a:fld id="{89577947-DC7C-46F3-9CEF-90AB7A2C9BF0}"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7CE744E4-0E5A-49E6-841E-CB3BD9532FFF}" type="datetimeFigureOut">
              <a:rPr lang="en-US" smtClean="0"/>
              <a:t>9/20/2015</a:t>
            </a:fld>
            <a:endParaRPr lang="en-US"/>
          </a:p>
        </p:txBody>
      </p:sp>
      <p:sp>
        <p:nvSpPr>
          <p:cNvPr id="16" name="Slide Number Placeholder 15"/>
          <p:cNvSpPr>
            <a:spLocks noGrp="1"/>
          </p:cNvSpPr>
          <p:nvPr>
            <p:ph type="sldNum" sz="quarter" idx="11"/>
          </p:nvPr>
        </p:nvSpPr>
        <p:spPr/>
        <p:txBody>
          <a:bodyPr/>
          <a:lstStyle/>
          <a:p>
            <a:fld id="{89577947-DC7C-46F3-9CEF-90AB7A2C9BF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7CE744E4-0E5A-49E6-841E-CB3BD9532FFF}" type="datetimeFigureOut">
              <a:rPr lang="en-US" smtClean="0"/>
              <a:t>9/20/2015</a:t>
            </a:fld>
            <a:endParaRPr lang="en-US"/>
          </a:p>
        </p:txBody>
      </p:sp>
      <p:sp>
        <p:nvSpPr>
          <p:cNvPr id="14" name="Slide Number Placeholder 13"/>
          <p:cNvSpPr>
            <a:spLocks noGrp="1"/>
          </p:cNvSpPr>
          <p:nvPr>
            <p:ph type="sldNum" sz="quarter" idx="11"/>
          </p:nvPr>
        </p:nvSpPr>
        <p:spPr/>
        <p:txBody>
          <a:bodyPr/>
          <a:lstStyle/>
          <a:p>
            <a:fld id="{89577947-DC7C-46F3-9CEF-90AB7A2C9BF0}"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E744E4-0E5A-49E6-841E-CB3BD9532FFF}" type="datetimeFigureOut">
              <a:rPr lang="en-US" smtClean="0"/>
              <a:t>9/20/2015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77947-DC7C-46F3-9CEF-90AB7A2C9BF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7CE744E4-0E5A-49E6-841E-CB3BD9532FFF}" type="datetimeFigureOut">
              <a:rPr lang="en-US" smtClean="0"/>
              <a:t>9/20/2015</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9577947-DC7C-46F3-9CEF-90AB7A2C9BF0}"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logosres:gs-netbible;ref=Bible.Dt32.17"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libronixdls:jump|pos=LLS-AOL:48254%3cESV.DE.32%3e.1490.0|ref=bible.5.32.12|res=LLS:1.0.710"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libronixdls:jump|pos=LLS-AOL:48254%3cESV.DE.32%3e.3923.0|ref=bible.5.32.29|res=LLS:1.0.71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libronixdls:jump|pos=LLS-AOL:48836%3cESV.IS.47%3e.996.0|ref=bible.23.47.8|res=LLS:1.0.710"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libronixdls:jump|pos=LLS-AOL:49044%3cESV.ZEP.2%3e.2469.0|ref=bible.36.2.15|res=LLS:1.0.710"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libronixdls:jump|pos=LLS-AOL:48341%3cESV.1SA.28%3e.1828.0|ref=bible.9.28.13|res=LLS:1.0.71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libronixdls:jump|pos=LLS-AOL:48096%3cESV.GE.35%3e.0.0|ref=bible.1.35.1|res=LLS:1.0.710"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logosres:esv;ref=BibleESV.Dt32.8" TargetMode="Externa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logosres:esv;ref=BibleESV.Ac17.24" TargetMode="External"/><Relationship Id="rId7" Type="http://schemas.openxmlformats.org/officeDocument/2006/relationships/hyperlink" Target="logosres:gs-netbible;ref=Bible.Dt32.17"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logosres:esv;ref=BibleESV.Dt29.24" TargetMode="External"/><Relationship Id="rId5" Type="http://schemas.openxmlformats.org/officeDocument/2006/relationships/hyperlink" Target="logosres:esv;ref=BibleESV.Dt17.2" TargetMode="External"/><Relationship Id="rId4" Type="http://schemas.openxmlformats.org/officeDocument/2006/relationships/hyperlink" Target="logosres:esv;ref=BibleESV.Dt4.19"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libronixdls:jump|pos=LLS-AOL:48339%3cESV.1SA.26%3e.2732.0|ref=bible.9.26.17|res=LLS:1.0.71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logosres:esv;ref=BibleESV.Da10.13" TargetMode="External"/><Relationship Id="rId4" Type="http://schemas.openxmlformats.org/officeDocument/2006/relationships/hyperlink" Target="libronixdls:jump|pos=LLS-AOL:48401%3cESV.2KI.5%3e.2831.0|ref=bible.12.5.17|res=LLS:1.0.710"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38200"/>
            <a:ext cx="6827521" cy="1828800"/>
          </a:xfrm>
        </p:spPr>
        <p:txBody>
          <a:bodyPr>
            <a:normAutofit/>
          </a:bodyPr>
          <a:lstStyle/>
          <a:p>
            <a:r>
              <a:rPr lang="en-US" sz="4800" b="1" dirty="0" smtClean="0"/>
              <a:t>The Supernatural Worldview of the Bible</a:t>
            </a:r>
            <a:endParaRPr lang="en-US" sz="4800" b="1" dirty="0"/>
          </a:p>
        </p:txBody>
      </p:sp>
      <p:sp>
        <p:nvSpPr>
          <p:cNvPr id="4" name="Subtitle 3"/>
          <p:cNvSpPr>
            <a:spLocks noGrp="1"/>
          </p:cNvSpPr>
          <p:nvPr>
            <p:ph type="subTitle" idx="1"/>
          </p:nvPr>
        </p:nvSpPr>
        <p:spPr>
          <a:xfrm>
            <a:off x="4038600" y="4876800"/>
            <a:ext cx="4572000" cy="685800"/>
          </a:xfrm>
        </p:spPr>
        <p:txBody>
          <a:bodyPr>
            <a:noAutofit/>
          </a:bodyPr>
          <a:lstStyle/>
          <a:p>
            <a:pPr algn="r"/>
            <a:r>
              <a:rPr lang="en-US" sz="4000" dirty="0" smtClean="0">
                <a:solidFill>
                  <a:schemeClr val="tx2">
                    <a:lumMod val="90000"/>
                  </a:schemeClr>
                </a:solidFill>
              </a:rPr>
              <a:t> Old Testament</a:t>
            </a:r>
            <a:endParaRPr lang="en-US" sz="4000" dirty="0">
              <a:solidFill>
                <a:schemeClr val="tx2">
                  <a:lumMod val="90000"/>
                </a:schemeClr>
              </a:solidFill>
            </a:endParaRPr>
          </a:p>
        </p:txBody>
      </p:sp>
    </p:spTree>
    <p:extLst>
      <p:ext uri="{BB962C8B-B14F-4D97-AF65-F5344CB8AC3E}">
        <p14:creationId xmlns:p14="http://schemas.microsoft.com/office/powerpoint/2010/main" val="434069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7620000" cy="1143000"/>
          </a:xfrm>
        </p:spPr>
        <p:txBody>
          <a:bodyPr/>
          <a:lstStyle/>
          <a:p>
            <a:pPr algn="ctr"/>
            <a:r>
              <a:rPr lang="en-US" dirty="0" smtClean="0"/>
              <a:t>Divine Council</a:t>
            </a:r>
            <a:endParaRPr lang="en-US" dirty="0"/>
          </a:p>
        </p:txBody>
      </p:sp>
    </p:spTree>
    <p:extLst>
      <p:ext uri="{BB962C8B-B14F-4D97-AF65-F5344CB8AC3E}">
        <p14:creationId xmlns:p14="http://schemas.microsoft.com/office/powerpoint/2010/main" val="3396680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15962"/>
          </a:xfrm>
        </p:spPr>
        <p:txBody>
          <a:bodyPr>
            <a:noAutofit/>
          </a:bodyPr>
          <a:lstStyle/>
          <a:p>
            <a:r>
              <a:rPr lang="en-US" sz="4800" dirty="0" smtClean="0"/>
              <a:t>Divine Council</a:t>
            </a:r>
            <a:endParaRPr lang="en-US" sz="4800" dirty="0"/>
          </a:p>
        </p:txBody>
      </p:sp>
      <p:pic>
        <p:nvPicPr>
          <p:cNvPr id="1026" name="Picture 2"/>
          <p:cNvPicPr>
            <a:picLocks noChangeAspect="1" noChangeArrowheads="1"/>
          </p:cNvPicPr>
          <p:nvPr/>
        </p:nvPicPr>
        <p:blipFill>
          <a:blip r:embed="rId3" cstate="print"/>
          <a:srcRect/>
          <a:stretch>
            <a:fillRect/>
          </a:stretch>
        </p:blipFill>
        <p:spPr bwMode="auto">
          <a:xfrm>
            <a:off x="609600" y="1038045"/>
            <a:ext cx="7467600" cy="5377611"/>
          </a:xfrm>
          <a:prstGeom prst="rect">
            <a:avLst/>
          </a:prstGeom>
          <a:noFill/>
          <a:ln w="9525">
            <a:noFill/>
            <a:miter lim="800000"/>
            <a:headEnd/>
            <a:tailEnd/>
          </a:ln>
        </p:spPr>
      </p:pic>
    </p:spTree>
    <p:extLst>
      <p:ext uri="{BB962C8B-B14F-4D97-AF65-F5344CB8AC3E}">
        <p14:creationId xmlns:p14="http://schemas.microsoft.com/office/powerpoint/2010/main" val="360945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15962"/>
          </a:xfrm>
        </p:spPr>
        <p:txBody>
          <a:bodyPr>
            <a:noAutofit/>
          </a:bodyPr>
          <a:lstStyle/>
          <a:p>
            <a:r>
              <a:rPr lang="en-US" sz="4800" dirty="0" smtClean="0"/>
              <a:t>Divine Council</a:t>
            </a:r>
            <a:endParaRPr lang="en-US" sz="4800" dirty="0"/>
          </a:p>
        </p:txBody>
      </p:sp>
      <p:pic>
        <p:nvPicPr>
          <p:cNvPr id="4" name="Picture 2"/>
          <p:cNvPicPr>
            <a:picLocks noChangeAspect="1" noChangeArrowheads="1"/>
          </p:cNvPicPr>
          <p:nvPr/>
        </p:nvPicPr>
        <p:blipFill>
          <a:blip r:embed="rId3" cstate="print"/>
          <a:srcRect/>
          <a:stretch>
            <a:fillRect/>
          </a:stretch>
        </p:blipFill>
        <p:spPr bwMode="auto">
          <a:xfrm>
            <a:off x="381000" y="1066800"/>
            <a:ext cx="7391400" cy="5337588"/>
          </a:xfrm>
          <a:prstGeom prst="rect">
            <a:avLst/>
          </a:prstGeom>
          <a:noFill/>
          <a:ln w="9525">
            <a:noFill/>
            <a:miter lim="800000"/>
            <a:headEnd/>
            <a:tailEnd/>
          </a:ln>
        </p:spPr>
      </p:pic>
    </p:spTree>
    <p:extLst>
      <p:ext uri="{BB962C8B-B14F-4D97-AF65-F5344CB8AC3E}">
        <p14:creationId xmlns:p14="http://schemas.microsoft.com/office/powerpoint/2010/main" val="1246076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15962"/>
          </a:xfrm>
        </p:spPr>
        <p:txBody>
          <a:bodyPr>
            <a:noAutofit/>
          </a:bodyPr>
          <a:lstStyle/>
          <a:p>
            <a:r>
              <a:rPr lang="en-US" sz="4800" dirty="0" smtClean="0"/>
              <a:t>Divine Council</a:t>
            </a:r>
            <a:endParaRPr lang="en-US" sz="4800" dirty="0"/>
          </a:p>
        </p:txBody>
      </p:sp>
      <p:pic>
        <p:nvPicPr>
          <p:cNvPr id="5" name="Picture 2"/>
          <p:cNvPicPr>
            <a:picLocks noChangeAspect="1" noChangeArrowheads="1"/>
          </p:cNvPicPr>
          <p:nvPr/>
        </p:nvPicPr>
        <p:blipFill>
          <a:blip r:embed="rId3" cstate="print"/>
          <a:srcRect/>
          <a:stretch>
            <a:fillRect/>
          </a:stretch>
        </p:blipFill>
        <p:spPr bwMode="auto">
          <a:xfrm>
            <a:off x="609600" y="1066800"/>
            <a:ext cx="7086600" cy="5402922"/>
          </a:xfrm>
          <a:prstGeom prst="rect">
            <a:avLst/>
          </a:prstGeom>
          <a:noFill/>
          <a:ln w="9525">
            <a:noFill/>
            <a:miter lim="800000"/>
            <a:headEnd/>
            <a:tailEnd/>
          </a:ln>
        </p:spPr>
      </p:pic>
    </p:spTree>
    <p:extLst>
      <p:ext uri="{BB962C8B-B14F-4D97-AF65-F5344CB8AC3E}">
        <p14:creationId xmlns:p14="http://schemas.microsoft.com/office/powerpoint/2010/main" val="1260948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15962"/>
          </a:xfrm>
        </p:spPr>
        <p:txBody>
          <a:bodyPr>
            <a:noAutofit/>
          </a:bodyPr>
          <a:lstStyle/>
          <a:p>
            <a:r>
              <a:rPr lang="en-US" sz="4800" dirty="0" smtClean="0"/>
              <a:t>Divine Council</a:t>
            </a:r>
            <a:endParaRPr lang="en-US" sz="4800" dirty="0"/>
          </a:p>
        </p:txBody>
      </p:sp>
      <p:pic>
        <p:nvPicPr>
          <p:cNvPr id="4" name="Picture 2"/>
          <p:cNvPicPr>
            <a:picLocks noChangeAspect="1" noChangeArrowheads="1"/>
          </p:cNvPicPr>
          <p:nvPr/>
        </p:nvPicPr>
        <p:blipFill>
          <a:blip r:embed="rId3" cstate="print"/>
          <a:stretch>
            <a:fillRect/>
          </a:stretch>
        </p:blipFill>
        <p:spPr bwMode="auto">
          <a:xfrm>
            <a:off x="609600" y="1066800"/>
            <a:ext cx="7239000" cy="5493794"/>
          </a:xfrm>
          <a:prstGeom prst="rect">
            <a:avLst/>
          </a:prstGeom>
          <a:noFill/>
          <a:ln w="9525">
            <a:noFill/>
            <a:miter lim="800000"/>
            <a:headEnd/>
            <a:tailEnd/>
          </a:ln>
        </p:spPr>
      </p:pic>
    </p:spTree>
    <p:extLst>
      <p:ext uri="{BB962C8B-B14F-4D97-AF65-F5344CB8AC3E}">
        <p14:creationId xmlns:p14="http://schemas.microsoft.com/office/powerpoint/2010/main" val="3732511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6858000" cy="1447800"/>
          </a:xfrm>
        </p:spPr>
        <p:txBody>
          <a:bodyPr>
            <a:normAutofit/>
          </a:bodyPr>
          <a:lstStyle/>
          <a:p>
            <a:pPr algn="ctr"/>
            <a:r>
              <a:rPr lang="en-US" sz="4400" i="1" dirty="0" smtClean="0">
                <a:latin typeface="Charis SIL" pitchFamily="2" charset="0"/>
                <a:ea typeface="Charis SIL" pitchFamily="2" charset="0"/>
              </a:rPr>
              <a:t>(benê) </a:t>
            </a:r>
            <a:r>
              <a:rPr lang="en-US" sz="4400" i="1" dirty="0" err="1" smtClean="0">
                <a:latin typeface="Charis SIL" pitchFamily="2" charset="0"/>
                <a:ea typeface="Charis SIL" pitchFamily="2" charset="0"/>
              </a:rPr>
              <a:t>ʾelohim</a:t>
            </a:r>
            <a:r>
              <a:rPr lang="en-US" sz="4400" i="1" dirty="0" smtClean="0">
                <a:latin typeface="Charis SIL" pitchFamily="2" charset="0"/>
                <a:ea typeface="Charis SIL" pitchFamily="2" charset="0"/>
              </a:rPr>
              <a:t> / </a:t>
            </a:r>
            <a:r>
              <a:rPr lang="en-US" sz="4400" i="1" dirty="0" err="1" smtClean="0">
                <a:latin typeface="Charis SIL" pitchFamily="2" charset="0"/>
                <a:ea typeface="Charis SIL" pitchFamily="2" charset="0"/>
              </a:rPr>
              <a:t>ʾelim</a:t>
            </a:r>
            <a:r>
              <a:rPr lang="en-US" sz="4400" i="1" dirty="0" smtClean="0">
                <a:latin typeface="Charis SIL" pitchFamily="2" charset="0"/>
                <a:ea typeface="Charis SIL" pitchFamily="2" charset="0"/>
              </a:rPr>
              <a:t/>
            </a:r>
            <a:br>
              <a:rPr lang="en-US" sz="4400" i="1" dirty="0" smtClean="0">
                <a:latin typeface="Charis SIL" pitchFamily="2" charset="0"/>
                <a:ea typeface="Charis SIL" pitchFamily="2" charset="0"/>
              </a:rPr>
            </a:br>
            <a:r>
              <a:rPr lang="en-US" sz="4400" i="1" dirty="0" smtClean="0">
                <a:solidFill>
                  <a:schemeClr val="accent5"/>
                </a:solidFill>
                <a:latin typeface="Charis SIL" pitchFamily="2" charset="0"/>
                <a:ea typeface="Charis SIL" pitchFamily="2" charset="0"/>
              </a:rPr>
              <a:t>“sons of God” </a:t>
            </a:r>
            <a:endParaRPr lang="en-US" sz="4400" i="1" dirty="0">
              <a:solidFill>
                <a:schemeClr val="accent5"/>
              </a:solidFill>
              <a:latin typeface="Charis SIL" pitchFamily="2" charset="0"/>
              <a:ea typeface="Charis SIL" pitchFamily="2" charset="0"/>
            </a:endParaRPr>
          </a:p>
        </p:txBody>
      </p:sp>
      <p:sp>
        <p:nvSpPr>
          <p:cNvPr id="7" name="Content Placeholder 6"/>
          <p:cNvSpPr>
            <a:spLocks noGrp="1"/>
          </p:cNvSpPr>
          <p:nvPr>
            <p:ph sz="quarter" idx="4294967295"/>
          </p:nvPr>
        </p:nvSpPr>
        <p:spPr>
          <a:xfrm>
            <a:off x="4267201" y="2209800"/>
            <a:ext cx="4876800" cy="3951288"/>
          </a:xfrm>
        </p:spPr>
        <p:txBody>
          <a:bodyPr>
            <a:noAutofit/>
          </a:bodyPr>
          <a:lstStyle/>
          <a:p>
            <a:pPr>
              <a:buFont typeface="Wingdings" panose="05000000000000000000" pitchFamily="2" charset="2"/>
              <a:buChar char="Ø"/>
            </a:pPr>
            <a:r>
              <a:rPr lang="en-US" sz="3600" dirty="0" smtClean="0">
                <a:latin typeface="Corbel" pitchFamily="34" charset="0"/>
              </a:rPr>
              <a:t>Job 38:7</a:t>
            </a:r>
          </a:p>
          <a:p>
            <a:pPr>
              <a:buFont typeface="Wingdings" panose="05000000000000000000" pitchFamily="2" charset="2"/>
              <a:buChar char="Ø"/>
            </a:pPr>
            <a:r>
              <a:rPr lang="en-US" sz="3600" dirty="0" smtClean="0">
                <a:latin typeface="Corbel" pitchFamily="34" charset="0"/>
              </a:rPr>
              <a:t>Job 1:6</a:t>
            </a:r>
          </a:p>
          <a:p>
            <a:pPr>
              <a:buFont typeface="Wingdings" panose="05000000000000000000" pitchFamily="2" charset="2"/>
              <a:buChar char="Ø"/>
            </a:pPr>
            <a:r>
              <a:rPr lang="en-US" sz="3600" dirty="0" smtClean="0">
                <a:latin typeface="Corbel" pitchFamily="34" charset="0"/>
              </a:rPr>
              <a:t>Job 2:1</a:t>
            </a:r>
          </a:p>
          <a:p>
            <a:pPr>
              <a:buFont typeface="Wingdings" panose="05000000000000000000" pitchFamily="2" charset="2"/>
              <a:buChar char="Ø"/>
            </a:pPr>
            <a:r>
              <a:rPr lang="en-US" sz="3600" dirty="0" smtClean="0">
                <a:latin typeface="Corbel" pitchFamily="34" charset="0"/>
              </a:rPr>
              <a:t>Genesis 6:4</a:t>
            </a:r>
          </a:p>
          <a:p>
            <a:pPr>
              <a:buFont typeface="Wingdings" panose="05000000000000000000" pitchFamily="2" charset="2"/>
              <a:buChar char="Ø"/>
            </a:pPr>
            <a:r>
              <a:rPr lang="en-US" sz="3600" dirty="0" smtClean="0">
                <a:latin typeface="Corbel" pitchFamily="34" charset="0"/>
              </a:rPr>
              <a:t>Deuteronomy 32:8</a:t>
            </a:r>
            <a:r>
              <a:rPr lang="en-US" sz="3600" dirty="0">
                <a:solidFill>
                  <a:srgbClr val="FFFF00"/>
                </a:solidFill>
                <a:latin typeface="Corbel" pitchFamily="34" charset="0"/>
              </a:rPr>
              <a:t> </a:t>
            </a:r>
            <a:r>
              <a:rPr lang="en-US" sz="3600" dirty="0">
                <a:solidFill>
                  <a:schemeClr val="accent5"/>
                </a:solidFill>
                <a:latin typeface="Corbel" pitchFamily="34" charset="0"/>
              </a:rPr>
              <a:t>*</a:t>
            </a:r>
            <a:endParaRPr lang="en-US" sz="3600" dirty="0" smtClean="0">
              <a:solidFill>
                <a:schemeClr val="accent5"/>
              </a:solidFill>
              <a:latin typeface="Corbel" pitchFamily="34" charset="0"/>
            </a:endParaRPr>
          </a:p>
          <a:p>
            <a:pPr>
              <a:buFont typeface="Wingdings" panose="05000000000000000000" pitchFamily="2" charset="2"/>
              <a:buChar char="Ø"/>
            </a:pPr>
            <a:r>
              <a:rPr lang="en-US" sz="3600" dirty="0">
                <a:latin typeface="Corbel" pitchFamily="34" charset="0"/>
              </a:rPr>
              <a:t>Psalm </a:t>
            </a:r>
            <a:r>
              <a:rPr lang="en-US" sz="3600" dirty="0" smtClean="0">
                <a:latin typeface="Corbel" pitchFamily="34" charset="0"/>
              </a:rPr>
              <a:t>29:1</a:t>
            </a:r>
            <a:endParaRPr lang="en-US" sz="3600" dirty="0">
              <a:latin typeface="Corbel" pitchFamily="34" charset="0"/>
            </a:endParaRPr>
          </a:p>
        </p:txBody>
      </p:sp>
    </p:spTree>
    <p:extLst>
      <p:ext uri="{BB962C8B-B14F-4D97-AF65-F5344CB8AC3E}">
        <p14:creationId xmlns:p14="http://schemas.microsoft.com/office/powerpoint/2010/main" val="8807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4294967295"/>
          </p:nvPr>
        </p:nvSpPr>
        <p:spPr>
          <a:xfrm>
            <a:off x="381000" y="381000"/>
            <a:ext cx="7924800" cy="1295400"/>
          </a:xfrm>
        </p:spPr>
        <p:txBody>
          <a:bodyPr>
            <a:noAutofit/>
          </a:bodyPr>
          <a:lstStyle/>
          <a:p>
            <a:pPr marL="0" indent="0" algn="ctr">
              <a:buNone/>
            </a:pPr>
            <a:r>
              <a:rPr lang="en-US" sz="3600" cap="none" dirty="0" smtClean="0">
                <a:solidFill>
                  <a:schemeClr val="tx2"/>
                </a:solidFill>
                <a:latin typeface="Charis SIL" pitchFamily="2" charset="0"/>
                <a:ea typeface="Charis SIL" pitchFamily="2" charset="0"/>
              </a:rPr>
              <a:t>God of Israel (YHWH)</a:t>
            </a:r>
            <a:r>
              <a:rPr lang="en-US" sz="3600" i="1" cap="none" dirty="0" smtClean="0">
                <a:solidFill>
                  <a:srgbClr val="F8F8F8"/>
                </a:solidFill>
                <a:latin typeface="Charis SIL" pitchFamily="2" charset="0"/>
                <a:ea typeface="Charis SIL" pitchFamily="2" charset="0"/>
              </a:rPr>
              <a:t/>
            </a:r>
            <a:br>
              <a:rPr lang="en-US" sz="3600" i="1" cap="none" dirty="0" smtClean="0">
                <a:solidFill>
                  <a:srgbClr val="F8F8F8"/>
                </a:solidFill>
                <a:latin typeface="Charis SIL" pitchFamily="2" charset="0"/>
                <a:ea typeface="Charis SIL" pitchFamily="2" charset="0"/>
              </a:rPr>
            </a:br>
            <a:r>
              <a:rPr lang="en-US" sz="3600" i="1" cap="none" dirty="0" smtClean="0">
                <a:latin typeface="Charis SIL" pitchFamily="2" charset="0"/>
                <a:ea typeface="Charis SIL" pitchFamily="2" charset="0"/>
              </a:rPr>
              <a:t> </a:t>
            </a:r>
            <a:r>
              <a:rPr lang="en-US" sz="3600" i="1" cap="none" dirty="0" smtClean="0">
                <a:solidFill>
                  <a:schemeClr val="accent5"/>
                </a:solidFill>
                <a:latin typeface="Charis SIL" pitchFamily="2" charset="0"/>
                <a:ea typeface="Charis SIL" pitchFamily="2" charset="0"/>
              </a:rPr>
              <a:t>“among” or “above” the </a:t>
            </a:r>
            <a:r>
              <a:rPr lang="en-US" sz="3600" i="1" cap="none" dirty="0" err="1" smtClean="0">
                <a:solidFill>
                  <a:schemeClr val="accent5"/>
                </a:solidFill>
                <a:latin typeface="Charis SIL" pitchFamily="2" charset="0"/>
                <a:ea typeface="Charis SIL" pitchFamily="2" charset="0"/>
              </a:rPr>
              <a:t>ʾelohim</a:t>
            </a:r>
            <a:r>
              <a:rPr lang="en-US" sz="3600" i="1" cap="none" dirty="0" smtClean="0">
                <a:solidFill>
                  <a:schemeClr val="accent5"/>
                </a:solidFill>
                <a:latin typeface="Charis SIL" pitchFamily="2" charset="0"/>
                <a:ea typeface="Charis SIL" pitchFamily="2" charset="0"/>
              </a:rPr>
              <a:t> / </a:t>
            </a:r>
            <a:r>
              <a:rPr lang="en-US" sz="3600" i="1" cap="none" dirty="0" err="1" smtClean="0">
                <a:solidFill>
                  <a:schemeClr val="accent5"/>
                </a:solidFill>
                <a:latin typeface="Charis SIL" pitchFamily="2" charset="0"/>
                <a:ea typeface="Charis SIL" pitchFamily="2" charset="0"/>
              </a:rPr>
              <a:t>ʾelim</a:t>
            </a:r>
            <a:endParaRPr lang="en-US" sz="3600" i="1" cap="none" dirty="0">
              <a:solidFill>
                <a:schemeClr val="accent5"/>
              </a:solidFill>
              <a:latin typeface="Charis SIL" pitchFamily="2" charset="0"/>
              <a:ea typeface="Charis SIL" pitchFamily="2" charset="0"/>
            </a:endParaRPr>
          </a:p>
        </p:txBody>
      </p:sp>
      <p:sp>
        <p:nvSpPr>
          <p:cNvPr id="5" name="Content Placeholder 4"/>
          <p:cNvSpPr>
            <a:spLocks noGrp="1"/>
          </p:cNvSpPr>
          <p:nvPr>
            <p:ph sz="half" idx="4294967295"/>
          </p:nvPr>
        </p:nvSpPr>
        <p:spPr>
          <a:xfrm>
            <a:off x="457200" y="1905000"/>
            <a:ext cx="3582988" cy="3951288"/>
          </a:xfrm>
        </p:spPr>
        <p:txBody>
          <a:bodyPr>
            <a:normAutofit/>
          </a:bodyPr>
          <a:lstStyle/>
          <a:p>
            <a:pPr>
              <a:buFont typeface="Wingdings" panose="05000000000000000000" pitchFamily="2" charset="2"/>
              <a:buChar char="Ø"/>
            </a:pPr>
            <a:r>
              <a:rPr lang="en-US" sz="2800" dirty="0" smtClean="0">
                <a:latin typeface="Corbel" pitchFamily="34" charset="0"/>
              </a:rPr>
              <a:t>Psalm 86:8</a:t>
            </a:r>
          </a:p>
          <a:p>
            <a:pPr>
              <a:buFont typeface="Wingdings" panose="05000000000000000000" pitchFamily="2" charset="2"/>
              <a:buChar char="Ø"/>
            </a:pPr>
            <a:r>
              <a:rPr lang="en-US" sz="2800" dirty="0" smtClean="0">
                <a:latin typeface="Corbel" pitchFamily="34" charset="0"/>
              </a:rPr>
              <a:t>Psalm 95:3</a:t>
            </a:r>
          </a:p>
          <a:p>
            <a:pPr>
              <a:buFont typeface="Wingdings" panose="05000000000000000000" pitchFamily="2" charset="2"/>
              <a:buChar char="Ø"/>
            </a:pPr>
            <a:r>
              <a:rPr lang="en-US" sz="2800" dirty="0" smtClean="0">
                <a:latin typeface="Corbel" pitchFamily="34" charset="0"/>
              </a:rPr>
              <a:t>Psalm 96:4</a:t>
            </a:r>
          </a:p>
          <a:p>
            <a:pPr>
              <a:buFont typeface="Wingdings" panose="05000000000000000000" pitchFamily="2" charset="2"/>
              <a:buChar char="Ø"/>
            </a:pPr>
            <a:r>
              <a:rPr lang="en-US" sz="2800" dirty="0" smtClean="0">
                <a:latin typeface="Corbel" pitchFamily="34" charset="0"/>
              </a:rPr>
              <a:t>Psalm 97:7, 9</a:t>
            </a:r>
          </a:p>
          <a:p>
            <a:pPr>
              <a:buFont typeface="Wingdings" panose="05000000000000000000" pitchFamily="2" charset="2"/>
              <a:buChar char="Ø"/>
            </a:pPr>
            <a:r>
              <a:rPr lang="en-US" sz="2800" dirty="0" smtClean="0">
                <a:latin typeface="Corbel" pitchFamily="34" charset="0"/>
              </a:rPr>
              <a:t>Psalm 136:2</a:t>
            </a:r>
          </a:p>
          <a:p>
            <a:pPr>
              <a:buFont typeface="Wingdings" panose="05000000000000000000" pitchFamily="2" charset="2"/>
              <a:buChar char="Ø"/>
            </a:pPr>
            <a:r>
              <a:rPr lang="en-US" sz="2800" dirty="0" smtClean="0">
                <a:latin typeface="Corbel" pitchFamily="34" charset="0"/>
              </a:rPr>
              <a:t>Exodus 15:11</a:t>
            </a:r>
          </a:p>
          <a:p>
            <a:pPr>
              <a:buNone/>
            </a:pPr>
            <a:endParaRPr lang="en-US" dirty="0"/>
          </a:p>
        </p:txBody>
      </p:sp>
      <p:sp>
        <p:nvSpPr>
          <p:cNvPr id="7" name="Content Placeholder 6"/>
          <p:cNvSpPr>
            <a:spLocks noGrp="1"/>
          </p:cNvSpPr>
          <p:nvPr>
            <p:ph sz="quarter" idx="4294967295"/>
          </p:nvPr>
        </p:nvSpPr>
        <p:spPr>
          <a:xfrm>
            <a:off x="4419600" y="1905000"/>
            <a:ext cx="4041775" cy="3951288"/>
          </a:xfrm>
        </p:spPr>
        <p:txBody>
          <a:bodyPr>
            <a:normAutofit/>
          </a:bodyPr>
          <a:lstStyle/>
          <a:p>
            <a:pPr marL="0" indent="0">
              <a:buNone/>
            </a:pPr>
            <a:r>
              <a:rPr lang="en-US" sz="2800" dirty="0" smtClean="0">
                <a:latin typeface="Corbel" pitchFamily="34" charset="0"/>
              </a:rPr>
              <a:t>Bonus:</a:t>
            </a:r>
          </a:p>
          <a:p>
            <a:pPr marL="0" indent="0">
              <a:buNone/>
            </a:pPr>
            <a:endParaRPr lang="en-US" sz="2800" dirty="0">
              <a:latin typeface="Corbel" pitchFamily="34" charset="0"/>
            </a:endParaRPr>
          </a:p>
          <a:p>
            <a:pPr marL="0" indent="0">
              <a:buNone/>
            </a:pPr>
            <a:r>
              <a:rPr lang="en-US" sz="2800" dirty="0" err="1" smtClean="0">
                <a:latin typeface="Corbel" pitchFamily="34" charset="0"/>
                <a:hlinkClick r:id="rId3"/>
              </a:rPr>
              <a:t>Deut</a:t>
            </a:r>
            <a:r>
              <a:rPr lang="en-US" sz="2800" dirty="0" smtClean="0">
                <a:latin typeface="Corbel" pitchFamily="34" charset="0"/>
                <a:hlinkClick r:id="rId3"/>
              </a:rPr>
              <a:t> 32:17 </a:t>
            </a:r>
            <a:r>
              <a:rPr lang="en-US" sz="2800" dirty="0" smtClean="0">
                <a:latin typeface="Corbel" pitchFamily="34" charset="0"/>
              </a:rPr>
              <a:t>(NLT)</a:t>
            </a:r>
          </a:p>
          <a:p>
            <a:pPr marL="0" indent="0">
              <a:buNone/>
            </a:pPr>
            <a:endParaRPr lang="en-US" sz="2800" dirty="0">
              <a:latin typeface="Corbel" pitchFamily="34" charset="0"/>
            </a:endParaRPr>
          </a:p>
          <a:p>
            <a:pPr marL="0" indent="0">
              <a:buNone/>
            </a:pPr>
            <a:r>
              <a:rPr lang="en-US" sz="2800" dirty="0" smtClean="0">
                <a:latin typeface="Corbel" pitchFamily="34" charset="0"/>
              </a:rPr>
              <a:t>Other translations?</a:t>
            </a:r>
            <a:endParaRPr lang="en-US" sz="2800" dirty="0">
              <a:latin typeface="Corbel" pitchFamily="34" charset="0"/>
            </a:endParaRPr>
          </a:p>
        </p:txBody>
      </p:sp>
    </p:spTree>
    <p:extLst>
      <p:ext uri="{BB962C8B-B14F-4D97-AF65-F5344CB8AC3E}">
        <p14:creationId xmlns:p14="http://schemas.microsoft.com/office/powerpoint/2010/main" val="2755470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7696200" cy="838201"/>
          </a:xfrm>
        </p:spPr>
        <p:txBody>
          <a:bodyPr>
            <a:normAutofit/>
          </a:bodyPr>
          <a:lstStyle/>
          <a:p>
            <a:pPr marL="0" indent="0">
              <a:buNone/>
            </a:pPr>
            <a:r>
              <a:rPr lang="en-US" sz="4000" dirty="0" smtClean="0">
                <a:solidFill>
                  <a:schemeClr val="accent5"/>
                </a:solidFill>
                <a:latin typeface="Corbel" pitchFamily="34" charset="0"/>
              </a:rPr>
              <a:t> </a:t>
            </a:r>
            <a:r>
              <a:rPr lang="en-US" sz="4000" dirty="0" smtClean="0">
                <a:latin typeface="Corbel" pitchFamily="34" charset="0"/>
              </a:rPr>
              <a:t>“none besides me”; “none like me”</a:t>
            </a:r>
            <a:endParaRPr lang="en-US" sz="4000" dirty="0"/>
          </a:p>
        </p:txBody>
      </p:sp>
      <p:sp>
        <p:nvSpPr>
          <p:cNvPr id="2" name="Title 1"/>
          <p:cNvSpPr>
            <a:spLocks noGrp="1"/>
          </p:cNvSpPr>
          <p:nvPr>
            <p:ph type="title"/>
          </p:nvPr>
        </p:nvSpPr>
        <p:spPr>
          <a:xfrm>
            <a:off x="457200" y="274638"/>
            <a:ext cx="7620000" cy="868362"/>
          </a:xfrm>
        </p:spPr>
        <p:txBody>
          <a:bodyPr>
            <a:normAutofit/>
          </a:bodyPr>
          <a:lstStyle/>
          <a:p>
            <a:r>
              <a:rPr lang="en-US" sz="4400" dirty="0" smtClean="0"/>
              <a:t>Incomparability of YHWH</a:t>
            </a:r>
            <a:endParaRPr lang="en-US" sz="4400" dirty="0"/>
          </a:p>
        </p:txBody>
      </p:sp>
      <p:sp>
        <p:nvSpPr>
          <p:cNvPr id="4" name="Content Placeholder 2"/>
          <p:cNvSpPr txBox="1">
            <a:spLocks/>
          </p:cNvSpPr>
          <p:nvPr/>
        </p:nvSpPr>
        <p:spPr>
          <a:xfrm>
            <a:off x="559143" y="2667000"/>
            <a:ext cx="7772400" cy="2362200"/>
          </a:xfrm>
          <a:prstGeom prst="rect">
            <a:avLst/>
          </a:prstGeom>
        </p:spPr>
        <p:txBody>
          <a:bodyPr>
            <a:normAutofit/>
          </a:bodyPr>
          <a:lstStyle/>
          <a:p>
            <a:pPr marL="457200" indent="-457200">
              <a:buClr>
                <a:schemeClr val="accent1"/>
              </a:buClr>
              <a:buSzPct val="70000"/>
              <a:buFont typeface="Arial" panose="020B0604020202020204" pitchFamily="34" charset="0"/>
              <a:buChar char="•"/>
              <a:defRPr/>
            </a:pPr>
            <a:r>
              <a:rPr lang="en-US" sz="3200" dirty="0" smtClean="0">
                <a:solidFill>
                  <a:schemeClr val="tx2"/>
                </a:solidFill>
                <a:latin typeface="Corbel" pitchFamily="34" charset="0"/>
              </a:rPr>
              <a:t>The phrases are </a:t>
            </a:r>
            <a:r>
              <a:rPr lang="en-US" sz="3200" b="1" dirty="0" smtClean="0">
                <a:latin typeface="Corbel" pitchFamily="34" charset="0"/>
              </a:rPr>
              <a:t>n</a:t>
            </a:r>
            <a:r>
              <a:rPr kumimoji="0" lang="en-US" sz="3200" b="1" i="0" u="none" strike="noStrike" kern="1200" cap="none" spc="0" normalizeH="0" baseline="0" noProof="0" dirty="0" err="1" smtClean="0">
                <a:ln>
                  <a:noFill/>
                </a:ln>
                <a:effectLst/>
                <a:uLnTx/>
                <a:uFillTx/>
                <a:latin typeface="Corbel" pitchFamily="34" charset="0"/>
              </a:rPr>
              <a:t>ot</a:t>
            </a:r>
            <a:r>
              <a:rPr kumimoji="0" lang="en-US" sz="3200" b="0" i="0" u="none" strike="noStrike" kern="1200" cap="none" spc="0" normalizeH="0" noProof="0" dirty="0" smtClean="0">
                <a:ln>
                  <a:noFill/>
                </a:ln>
                <a:effectLst/>
                <a:uLnTx/>
                <a:uFillTx/>
                <a:latin typeface="Corbel" pitchFamily="34" charset="0"/>
                <a:ea typeface="+mn-ea"/>
                <a:cs typeface="+mn-cs"/>
              </a:rPr>
              <a:t> </a:t>
            </a:r>
            <a:r>
              <a:rPr kumimoji="0" lang="en-US" sz="3200" b="0" i="0" u="none" strike="noStrike" kern="1200" cap="none" spc="0" normalizeH="0" noProof="0" dirty="0" smtClean="0">
                <a:ln>
                  <a:noFill/>
                </a:ln>
                <a:solidFill>
                  <a:schemeClr val="tx2"/>
                </a:solidFill>
                <a:effectLst/>
                <a:uLnTx/>
                <a:uFillTx/>
                <a:latin typeface="Corbel" pitchFamily="34" charset="0"/>
                <a:ea typeface="+mn-ea"/>
                <a:cs typeface="+mn-cs"/>
              </a:rPr>
              <a:t>denials of the existence of other </a:t>
            </a:r>
            <a:r>
              <a:rPr kumimoji="0" lang="en-US" sz="3200" b="0" i="1" u="none" strike="noStrike" kern="1200" cap="none" spc="0" normalizeH="0" noProof="0" dirty="0" err="1" smtClean="0">
                <a:ln>
                  <a:noFill/>
                </a:ln>
                <a:solidFill>
                  <a:schemeClr val="tx2"/>
                </a:solidFill>
                <a:effectLst/>
                <a:uLnTx/>
                <a:uFillTx/>
                <a:latin typeface="Corbel" pitchFamily="34" charset="0"/>
                <a:ea typeface="+mn-ea"/>
                <a:cs typeface="+mn-cs"/>
              </a:rPr>
              <a:t>elohim</a:t>
            </a:r>
            <a:r>
              <a:rPr lang="en-US" sz="3200" dirty="0" smtClean="0">
                <a:solidFill>
                  <a:schemeClr val="tx2"/>
                </a:solidFill>
                <a:latin typeface="Corbel" pitchFamily="34" charset="0"/>
              </a:rPr>
              <a:t>.</a:t>
            </a:r>
          </a:p>
          <a:p>
            <a:pPr marL="457200" indent="-457200">
              <a:buClr>
                <a:schemeClr val="accent1"/>
              </a:buClr>
              <a:buSzPct val="70000"/>
              <a:buFont typeface="Arial" panose="020B0604020202020204" pitchFamily="34" charset="0"/>
              <a:buChar char="•"/>
              <a:defRPr/>
            </a:pPr>
            <a:endParaRPr lang="en-US" sz="3200" dirty="0" smtClean="0">
              <a:solidFill>
                <a:schemeClr val="tx2"/>
              </a:solidFill>
              <a:latin typeface="Corbel" pitchFamily="34" charset="0"/>
            </a:endParaRPr>
          </a:p>
          <a:p>
            <a:pPr marL="457200" indent="-457200">
              <a:buClr>
                <a:schemeClr val="accent1"/>
              </a:buClr>
              <a:buSzPct val="70000"/>
              <a:buFont typeface="Arial" panose="020B0604020202020204" pitchFamily="34" charset="0"/>
              <a:buChar char="•"/>
              <a:defRPr/>
            </a:pPr>
            <a:r>
              <a:rPr kumimoji="0" lang="en-US" sz="3200" b="0" i="0" u="none" strike="noStrike" kern="1200" cap="none" spc="0" normalizeH="0" noProof="0" dirty="0" smtClean="0">
                <a:ln>
                  <a:noFill/>
                </a:ln>
                <a:solidFill>
                  <a:schemeClr val="tx2"/>
                </a:solidFill>
                <a:effectLst/>
                <a:uLnTx/>
                <a:uFillTx/>
                <a:latin typeface="Corbel" pitchFamily="34" charset="0"/>
                <a:ea typeface="+mn-ea"/>
                <a:cs typeface="+mn-cs"/>
              </a:rPr>
              <a:t>They are statements of </a:t>
            </a:r>
            <a:r>
              <a:rPr kumimoji="0" lang="en-US" sz="3200" b="1" i="0" u="none" strike="noStrike" kern="1200" cap="none" spc="0" normalizeH="0" noProof="0" dirty="0" smtClean="0">
                <a:ln>
                  <a:noFill/>
                </a:ln>
                <a:effectLst/>
                <a:uLnTx/>
                <a:uFillTx/>
                <a:latin typeface="Corbel" pitchFamily="34" charset="0"/>
                <a:ea typeface="+mn-ea"/>
                <a:cs typeface="+mn-cs"/>
              </a:rPr>
              <a:t>incomparability</a:t>
            </a:r>
            <a:r>
              <a:rPr kumimoji="0" lang="en-US" sz="3200" b="0" i="0" u="none" strike="noStrike" kern="1200" cap="none" spc="0" normalizeH="0" noProof="0" dirty="0" smtClean="0">
                <a:ln>
                  <a:noFill/>
                </a:ln>
                <a:solidFill>
                  <a:schemeClr val="tx2"/>
                </a:solidFill>
                <a:effectLst/>
                <a:uLnTx/>
                <a:uFillTx/>
                <a:latin typeface="Corbel" pitchFamily="34" charset="0"/>
                <a:ea typeface="+mn-ea"/>
                <a:cs typeface="+mn-cs"/>
              </a:rPr>
              <a:t>.</a:t>
            </a:r>
            <a:endParaRPr kumimoji="0" lang="en-US" sz="3200" b="0" i="0" u="none" strike="noStrike" kern="1200" cap="none" spc="0" normalizeH="0" baseline="0" noProof="0" dirty="0">
              <a:ln>
                <a:noFill/>
              </a:ln>
              <a:solidFill>
                <a:schemeClr val="tx2"/>
              </a:solidFill>
              <a:effectLst/>
              <a:uLnTx/>
              <a:uFillTx/>
              <a:ea typeface="+mn-ea"/>
              <a:cs typeface="+mn-cs"/>
            </a:endParaRPr>
          </a:p>
        </p:txBody>
      </p:sp>
      <p:sp>
        <p:nvSpPr>
          <p:cNvPr id="7" name="Content Placeholder 2"/>
          <p:cNvSpPr txBox="1">
            <a:spLocks/>
          </p:cNvSpPr>
          <p:nvPr/>
        </p:nvSpPr>
        <p:spPr>
          <a:xfrm>
            <a:off x="457200" y="5066581"/>
            <a:ext cx="7772400" cy="990600"/>
          </a:xfrm>
          <a:prstGeom prst="rect">
            <a:avLst/>
          </a:prstGeom>
        </p:spPr>
        <p:txBody>
          <a:bodyPr>
            <a:normAutofit/>
          </a:bodyPr>
          <a:lstStyle/>
          <a:p>
            <a:pPr>
              <a:buClr>
                <a:schemeClr val="accent1"/>
              </a:buClr>
              <a:buSzPct val="70000"/>
              <a:defRPr/>
            </a:pPr>
            <a:r>
              <a:rPr lang="en-US" sz="3200" dirty="0" smtClean="0">
                <a:latin typeface="Corbel" pitchFamily="34" charset="0"/>
              </a:rPr>
              <a:t>How do we know that?</a:t>
            </a:r>
            <a:endParaRPr kumimoji="0" lang="en-US" sz="3200" b="0" i="0" u="none" strike="noStrike" kern="1200" cap="none" spc="0" normalizeH="0" baseline="0" noProof="0" dirty="0">
              <a:ln>
                <a:noFill/>
              </a:ln>
              <a:effectLst/>
              <a:uLnTx/>
              <a:uFillTx/>
            </a:endParaRPr>
          </a:p>
        </p:txBody>
      </p:sp>
    </p:spTree>
    <p:extLst>
      <p:ext uri="{BB962C8B-B14F-4D97-AF65-F5344CB8AC3E}">
        <p14:creationId xmlns:p14="http://schemas.microsoft.com/office/powerpoint/2010/main" val="1679471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44562"/>
          </a:xfrm>
        </p:spPr>
        <p:txBody>
          <a:bodyPr>
            <a:normAutofit/>
          </a:bodyPr>
          <a:lstStyle/>
          <a:p>
            <a:r>
              <a:rPr lang="en-US" sz="4400" dirty="0" smtClean="0"/>
              <a:t>Incomparability of YHWH</a:t>
            </a:r>
            <a:endParaRPr lang="en-US" sz="4400" dirty="0"/>
          </a:p>
        </p:txBody>
      </p:sp>
      <p:sp>
        <p:nvSpPr>
          <p:cNvPr id="5" name="Content Placeholder 2"/>
          <p:cNvSpPr txBox="1">
            <a:spLocks/>
          </p:cNvSpPr>
          <p:nvPr/>
        </p:nvSpPr>
        <p:spPr>
          <a:xfrm>
            <a:off x="381000" y="1600200"/>
            <a:ext cx="7848600" cy="1524000"/>
          </a:xfrm>
          <a:prstGeom prst="rect">
            <a:avLst/>
          </a:prstGeom>
        </p:spPr>
        <p:txBody>
          <a:bodyPr>
            <a:noAutofit/>
          </a:bodyPr>
          <a:lstStyle/>
          <a:p>
            <a:pPr>
              <a:buClr>
                <a:schemeClr val="accent1"/>
              </a:buClr>
              <a:buSzPct val="70000"/>
            </a:pPr>
            <a:r>
              <a:rPr kumimoji="0" lang="en-US" sz="3200" b="0" i="0" u="none" strike="noStrike" kern="1200" cap="none" spc="0" normalizeH="0" baseline="0" noProof="0" dirty="0" smtClean="0">
                <a:ln>
                  <a:noFill/>
                </a:ln>
                <a:solidFill>
                  <a:schemeClr val="tx2"/>
                </a:solidFill>
                <a:effectLst/>
                <a:uLnTx/>
                <a:uFillTx/>
                <a:latin typeface="Corbel" pitchFamily="34" charset="0"/>
              </a:rPr>
              <a:t> </a:t>
            </a:r>
            <a:r>
              <a:rPr lang="en-US" sz="3200" dirty="0">
                <a:solidFill>
                  <a:schemeClr val="tx2"/>
                </a:solidFill>
                <a:latin typeface="Corbel" pitchFamily="34" charset="0"/>
              </a:rPr>
              <a:t>T</a:t>
            </a:r>
            <a:r>
              <a:rPr kumimoji="0" lang="en-US" sz="3200" b="0" i="0" u="none" strike="noStrike" kern="1200" cap="none" spc="0" normalizeH="0" baseline="0" noProof="0" dirty="0" err="1" smtClean="0">
                <a:ln>
                  <a:noFill/>
                </a:ln>
                <a:solidFill>
                  <a:schemeClr val="tx2"/>
                </a:solidFill>
                <a:effectLst/>
                <a:uLnTx/>
                <a:uFillTx/>
                <a:latin typeface="Corbel" pitchFamily="34" charset="0"/>
              </a:rPr>
              <a:t>hese</a:t>
            </a:r>
            <a:r>
              <a:rPr kumimoji="0" lang="en-US" sz="3200" b="0" i="0" u="none" strike="noStrike" kern="1200" cap="none" spc="0" normalizeH="0" noProof="0" dirty="0" smtClean="0">
                <a:ln>
                  <a:noFill/>
                </a:ln>
                <a:solidFill>
                  <a:schemeClr val="tx2"/>
                </a:solidFill>
                <a:effectLst/>
                <a:uLnTx/>
                <a:uFillTx/>
                <a:latin typeface="Corbel" pitchFamily="34" charset="0"/>
              </a:rPr>
              <a:t> “denials” occur in the same chapters and books as those that refer to other </a:t>
            </a:r>
            <a:r>
              <a:rPr kumimoji="0" lang="en-US" sz="3200" b="0" i="1" u="none" strike="noStrike" kern="1200" cap="none" spc="0" normalizeH="0" noProof="0" dirty="0" err="1" smtClean="0">
                <a:ln>
                  <a:noFill/>
                </a:ln>
                <a:solidFill>
                  <a:schemeClr val="tx2"/>
                </a:solidFill>
                <a:effectLst/>
                <a:uLnTx/>
                <a:uFillTx/>
                <a:latin typeface="Corbel" pitchFamily="34" charset="0"/>
              </a:rPr>
              <a:t>elohim</a:t>
            </a:r>
            <a:r>
              <a:rPr lang="en-US" sz="3200" dirty="0" smtClean="0">
                <a:solidFill>
                  <a:schemeClr val="tx2"/>
                </a:solidFill>
                <a:latin typeface="Corbel" pitchFamily="34" charset="0"/>
              </a:rPr>
              <a:t> (Deut 4, 32)</a:t>
            </a:r>
            <a:endParaRPr kumimoji="0" lang="en-US" sz="3200" b="0" i="0" u="none" strike="noStrike" kern="1200" cap="none" spc="0" normalizeH="0" baseline="0" noProof="0" dirty="0">
              <a:ln>
                <a:noFill/>
              </a:ln>
              <a:solidFill>
                <a:schemeClr val="tx2"/>
              </a:solidFill>
              <a:effectLst/>
              <a:uLnTx/>
              <a:uFillTx/>
            </a:endParaRPr>
          </a:p>
        </p:txBody>
      </p:sp>
      <p:sp>
        <p:nvSpPr>
          <p:cNvPr id="3" name="Rectangle 2"/>
          <p:cNvSpPr/>
          <p:nvPr/>
        </p:nvSpPr>
        <p:spPr>
          <a:xfrm>
            <a:off x="1981200" y="3733800"/>
            <a:ext cx="5105400" cy="954107"/>
          </a:xfrm>
          <a:prstGeom prst="rect">
            <a:avLst/>
          </a:prstGeom>
        </p:spPr>
        <p:txBody>
          <a:bodyPr wrap="square">
            <a:spAutoFit/>
          </a:bodyPr>
          <a:lstStyle/>
          <a:p>
            <a:r>
              <a:rPr lang="en-US" sz="2800" dirty="0" err="1" smtClean="0">
                <a:hlinkClick r:id="rId3"/>
              </a:rPr>
              <a:t>Deut</a:t>
            </a:r>
            <a:r>
              <a:rPr lang="en-US" sz="2800" dirty="0" smtClean="0">
                <a:hlinkClick r:id="rId3"/>
              </a:rPr>
              <a:t> </a:t>
            </a:r>
            <a:r>
              <a:rPr lang="en-US" sz="2800" dirty="0">
                <a:hlinkClick r:id="rId3"/>
              </a:rPr>
              <a:t>32:12</a:t>
            </a:r>
            <a:endParaRPr lang="en-US" sz="2800" dirty="0"/>
          </a:p>
          <a:p>
            <a:r>
              <a:rPr lang="en-US" sz="2800" dirty="0">
                <a:hlinkClick r:id="rId4"/>
              </a:rPr>
              <a:t>Deut 32:29</a:t>
            </a:r>
            <a:endParaRPr lang="en-US" sz="2800" dirty="0"/>
          </a:p>
        </p:txBody>
      </p:sp>
    </p:spTree>
    <p:extLst>
      <p:ext uri="{BB962C8B-B14F-4D97-AF65-F5344CB8AC3E}">
        <p14:creationId xmlns:p14="http://schemas.microsoft.com/office/powerpoint/2010/main" val="1281784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44562"/>
          </a:xfrm>
        </p:spPr>
        <p:txBody>
          <a:bodyPr>
            <a:normAutofit/>
          </a:bodyPr>
          <a:lstStyle/>
          <a:p>
            <a:r>
              <a:rPr lang="en-US" sz="4400" dirty="0" smtClean="0"/>
              <a:t>Incomparability of YHWH</a:t>
            </a:r>
            <a:endParaRPr lang="en-US" sz="4400" dirty="0"/>
          </a:p>
        </p:txBody>
      </p:sp>
      <p:sp>
        <p:nvSpPr>
          <p:cNvPr id="6" name="Content Placeholder 2"/>
          <p:cNvSpPr txBox="1">
            <a:spLocks/>
          </p:cNvSpPr>
          <p:nvPr/>
        </p:nvSpPr>
        <p:spPr>
          <a:xfrm>
            <a:off x="457200" y="1676400"/>
            <a:ext cx="8001000" cy="1562100"/>
          </a:xfrm>
          <a:prstGeom prst="rect">
            <a:avLst/>
          </a:prstGeom>
        </p:spPr>
        <p:txBody>
          <a:bodyPr>
            <a:noAutofit/>
          </a:bodyPr>
          <a:lstStyle/>
          <a:p>
            <a:pPr>
              <a:buClr>
                <a:schemeClr val="accent1"/>
              </a:buClr>
              <a:buSzPct val="70000"/>
            </a:pPr>
            <a:r>
              <a:rPr kumimoji="0" lang="en-US" sz="3200" b="0" i="0" u="none" strike="noStrike" kern="1200" cap="none" spc="0" normalizeH="0" baseline="0" noProof="0" dirty="0" smtClean="0">
                <a:ln>
                  <a:noFill/>
                </a:ln>
                <a:solidFill>
                  <a:schemeClr val="tx2"/>
                </a:solidFill>
                <a:effectLst/>
                <a:uLnTx/>
                <a:uFillTx/>
                <a:latin typeface="Corbel" pitchFamily="34" charset="0"/>
                <a:ea typeface="+mn-ea"/>
                <a:cs typeface="+mn-cs"/>
              </a:rPr>
              <a:t> These</a:t>
            </a:r>
            <a:r>
              <a:rPr kumimoji="0" lang="en-US" sz="3200" b="0" i="0" u="none" strike="noStrike" kern="1200" cap="none" spc="0" normalizeH="0" noProof="0" dirty="0" smtClean="0">
                <a:ln>
                  <a:noFill/>
                </a:ln>
                <a:solidFill>
                  <a:schemeClr val="tx2"/>
                </a:solidFill>
                <a:effectLst/>
                <a:uLnTx/>
                <a:uFillTx/>
                <a:latin typeface="Corbel" pitchFamily="34" charset="0"/>
                <a:ea typeface="+mn-ea"/>
                <a:cs typeface="+mn-cs"/>
              </a:rPr>
              <a:t> “denials” phrases are used elsewhere where denial of existence cannot be possible.</a:t>
            </a:r>
            <a:endParaRPr kumimoji="0" lang="en-US" sz="3200" b="0" i="0" u="none" strike="noStrike" kern="1200" cap="none" spc="0" normalizeH="0" baseline="0" noProof="0" dirty="0">
              <a:ln>
                <a:noFill/>
              </a:ln>
              <a:solidFill>
                <a:schemeClr val="tx2"/>
              </a:solidFill>
              <a:effectLst/>
              <a:uLnTx/>
              <a:uFillTx/>
              <a:ea typeface="+mn-ea"/>
              <a:cs typeface="+mn-cs"/>
            </a:endParaRPr>
          </a:p>
        </p:txBody>
      </p:sp>
      <p:sp>
        <p:nvSpPr>
          <p:cNvPr id="8" name="Text Placeholder 7"/>
          <p:cNvSpPr txBox="1">
            <a:spLocks/>
          </p:cNvSpPr>
          <p:nvPr/>
        </p:nvSpPr>
        <p:spPr>
          <a:xfrm>
            <a:off x="2437606" y="3124200"/>
            <a:ext cx="4040188" cy="1295400"/>
          </a:xfrm>
          <a:prstGeom prst="rect">
            <a:avLst/>
          </a:prstGeom>
        </p:spPr>
        <p:txBody>
          <a:bodyPr anchor="b">
            <a:noAutofit/>
          </a:bodyPr>
          <a:lstStyle/>
          <a:p>
            <a:pPr marL="91440" marR="0" lvl="0" indent="0" algn="l"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hlinkClick r:id="rId3"/>
              </a:rPr>
              <a:t>Isa 47:8, 10</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t>
            </a:r>
          </a:p>
          <a:p>
            <a:pPr marL="91440" marR="0" lvl="0" indent="0" algn="l"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2800" b="0" i="0" u="none" strike="noStrike" kern="1200" cap="none" spc="0" normalizeH="0" baseline="0" noProof="0" dirty="0" err="1" smtClean="0">
                <a:ln>
                  <a:noFill/>
                </a:ln>
                <a:solidFill>
                  <a:schemeClr val="tx1"/>
                </a:solidFill>
                <a:effectLst/>
                <a:uLnTx/>
                <a:uFillTx/>
                <a:latin typeface="+mn-lt"/>
                <a:ea typeface="+mn-ea"/>
                <a:cs typeface="+mn-cs"/>
                <a:hlinkClick r:id="rId4"/>
              </a:rPr>
              <a:t>Zeph</a:t>
            </a:r>
            <a:r>
              <a:rPr kumimoji="0" lang="en-US" sz="2800" b="0" i="0" u="none" strike="noStrike" kern="1200" cap="none" spc="0" normalizeH="0" noProof="0" dirty="0" smtClean="0">
                <a:ln>
                  <a:noFill/>
                </a:ln>
                <a:solidFill>
                  <a:schemeClr val="tx1"/>
                </a:solidFill>
                <a:effectLst/>
                <a:uLnTx/>
                <a:uFillTx/>
                <a:latin typeface="+mn-lt"/>
                <a:ea typeface="+mn-ea"/>
                <a:cs typeface="+mn-cs"/>
                <a:hlinkClick r:id="rId4"/>
              </a:rPr>
              <a:t> 2:15</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788815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7848600" cy="4267517"/>
          </a:xfrm>
        </p:spPr>
        <p:txBody>
          <a:bodyPr>
            <a:normAutofit/>
          </a:bodyPr>
          <a:lstStyle/>
          <a:p>
            <a:pPr>
              <a:buFont typeface="Wingdings" panose="05000000000000000000" pitchFamily="2" charset="2"/>
              <a:buChar char="Ø"/>
            </a:pPr>
            <a:r>
              <a:rPr lang="en-US" sz="3600" dirty="0" smtClean="0">
                <a:solidFill>
                  <a:schemeClr val="tx2"/>
                </a:solidFill>
                <a:latin typeface="Calibri" pitchFamily="34" charset="0"/>
                <a:cs typeface="Calibri" pitchFamily="34" charset="0"/>
              </a:rPr>
              <a:t>What about monotheism?</a:t>
            </a:r>
          </a:p>
          <a:p>
            <a:pPr>
              <a:buFont typeface="Wingdings" panose="05000000000000000000" pitchFamily="2" charset="2"/>
              <a:buChar char="Ø"/>
            </a:pPr>
            <a:r>
              <a:rPr lang="en-US" sz="3600" dirty="0" smtClean="0">
                <a:solidFill>
                  <a:schemeClr val="tx2"/>
                </a:solidFill>
                <a:latin typeface="Calibri" pitchFamily="34" charset="0"/>
                <a:cs typeface="Calibri" pitchFamily="34" charset="0"/>
              </a:rPr>
              <a:t>It’s a </a:t>
            </a:r>
            <a:r>
              <a:rPr lang="en-US" sz="3600" b="1" dirty="0" smtClean="0">
                <a:latin typeface="Calibri" pitchFamily="34" charset="0"/>
                <a:cs typeface="Calibri" pitchFamily="34" charset="0"/>
              </a:rPr>
              <a:t>cultural-context problem</a:t>
            </a:r>
            <a:r>
              <a:rPr lang="en-US" sz="3600" dirty="0" smtClean="0">
                <a:solidFill>
                  <a:schemeClr val="tx2"/>
                </a:solidFill>
                <a:latin typeface="Calibri" pitchFamily="34" charset="0"/>
                <a:cs typeface="Calibri" pitchFamily="34" charset="0"/>
              </a:rPr>
              <a:t>, not a theological problem.</a:t>
            </a:r>
          </a:p>
          <a:p>
            <a:pPr marL="0" indent="0">
              <a:buNone/>
            </a:pPr>
            <a:endParaRPr lang="en-US" sz="3600" dirty="0" smtClean="0">
              <a:solidFill>
                <a:schemeClr val="tx2"/>
              </a:solidFill>
              <a:latin typeface="Calibri" pitchFamily="34" charset="0"/>
              <a:cs typeface="Calibri" pitchFamily="34" charset="0"/>
            </a:endParaRPr>
          </a:p>
          <a:p>
            <a:pPr>
              <a:buFont typeface="Wingdings" panose="05000000000000000000" pitchFamily="2" charset="2"/>
              <a:buChar char="Ø"/>
            </a:pPr>
            <a:r>
              <a:rPr lang="en-US" sz="3600" dirty="0" smtClean="0">
                <a:solidFill>
                  <a:schemeClr val="tx2"/>
                </a:solidFill>
                <a:latin typeface="Calibri" pitchFamily="34" charset="0"/>
                <a:cs typeface="Calibri" pitchFamily="34" charset="0"/>
              </a:rPr>
              <a:t> </a:t>
            </a:r>
            <a:r>
              <a:rPr lang="en-US" sz="3600" b="1" dirty="0" smtClean="0">
                <a:latin typeface="Calibri" pitchFamily="34" charset="0"/>
                <a:cs typeface="Calibri" pitchFamily="34" charset="0"/>
              </a:rPr>
              <a:t>Answer</a:t>
            </a:r>
            <a:r>
              <a:rPr lang="en-US" sz="3600" dirty="0" smtClean="0">
                <a:solidFill>
                  <a:schemeClr val="tx2"/>
                </a:solidFill>
                <a:latin typeface="Calibri" pitchFamily="34" charset="0"/>
                <a:cs typeface="Calibri" pitchFamily="34" charset="0"/>
              </a:rPr>
              <a:t> right in front of us …</a:t>
            </a:r>
            <a:r>
              <a:rPr lang="en-US" sz="3600" dirty="0">
                <a:solidFill>
                  <a:schemeClr val="tx2"/>
                </a:solidFill>
                <a:latin typeface="Calibri" pitchFamily="34" charset="0"/>
                <a:cs typeface="Calibri" pitchFamily="34" charset="0"/>
              </a:rPr>
              <a:t> </a:t>
            </a:r>
            <a:r>
              <a:rPr lang="en-US" sz="3600" b="1" dirty="0" smtClean="0">
                <a:latin typeface="Calibri" pitchFamily="34" charset="0"/>
                <a:cs typeface="Calibri" pitchFamily="34" charset="0"/>
              </a:rPr>
              <a:t>in the text</a:t>
            </a:r>
          </a:p>
        </p:txBody>
      </p:sp>
      <p:sp>
        <p:nvSpPr>
          <p:cNvPr id="2" name="Title 1"/>
          <p:cNvSpPr>
            <a:spLocks noGrp="1"/>
          </p:cNvSpPr>
          <p:nvPr>
            <p:ph type="title"/>
          </p:nvPr>
        </p:nvSpPr>
        <p:spPr>
          <a:xfrm>
            <a:off x="457200" y="274638"/>
            <a:ext cx="8229600" cy="944562"/>
          </a:xfrm>
        </p:spPr>
        <p:txBody>
          <a:bodyPr>
            <a:normAutofit/>
          </a:bodyPr>
          <a:lstStyle/>
          <a:p>
            <a:r>
              <a:rPr lang="en-US" sz="4800" dirty="0" smtClean="0">
                <a:latin typeface="Calibri" panose="020F0502020204030204" pitchFamily="34" charset="0"/>
                <a:ea typeface="Charis SIL" pitchFamily="2" charset="0"/>
              </a:rPr>
              <a:t>How do we understand this?</a:t>
            </a:r>
            <a:endParaRPr lang="en-US" sz="4800" dirty="0">
              <a:latin typeface="Calibri" panose="020F0502020204030204" pitchFamily="34" charset="0"/>
              <a:ea typeface="Charis SIL" pitchFamily="2" charset="0"/>
            </a:endParaRPr>
          </a:p>
        </p:txBody>
      </p:sp>
    </p:spTree>
    <p:extLst>
      <p:ext uri="{BB962C8B-B14F-4D97-AF65-F5344CB8AC3E}">
        <p14:creationId xmlns:p14="http://schemas.microsoft.com/office/powerpoint/2010/main" val="149761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6400"/>
            <a:ext cx="7848600" cy="4953000"/>
          </a:xfrm>
        </p:spPr>
        <p:txBody>
          <a:bodyPr>
            <a:normAutofit/>
          </a:bodyPr>
          <a:lstStyle/>
          <a:p>
            <a:pPr>
              <a:buFont typeface="Wingdings" panose="05000000000000000000" pitchFamily="2" charset="2"/>
              <a:buChar char="Ø"/>
            </a:pPr>
            <a:r>
              <a:rPr lang="en-US" sz="2800" b="1"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 </a:t>
            </a:r>
            <a:r>
              <a:rPr lang="en-US" sz="2800" b="1" dirty="0" smtClean="0">
                <a:effectLst>
                  <a:outerShdw blurRad="38100" dist="38100" dir="2700000" algn="tl">
                    <a:srgbClr val="000000">
                      <a:alpha val="43137"/>
                    </a:srgbClr>
                  </a:outerShdw>
                </a:effectLst>
                <a:latin typeface="Calibri" pitchFamily="34" charset="0"/>
                <a:cs typeface="Calibri" pitchFamily="34" charset="0"/>
              </a:rPr>
              <a:t>God of Israel </a:t>
            </a:r>
            <a:r>
              <a:rPr lang="en-US" sz="2800" dirty="0" smtClean="0">
                <a:solidFill>
                  <a:schemeClr val="tx2"/>
                </a:solidFill>
                <a:latin typeface="Calibri" pitchFamily="34" charset="0"/>
                <a:cs typeface="Calibri" pitchFamily="34" charset="0"/>
              </a:rPr>
              <a:t>(Psalm 82:1a and other </a:t>
            </a:r>
            <a:r>
              <a:rPr lang="en-US" sz="2800" dirty="0">
                <a:solidFill>
                  <a:schemeClr val="tx2"/>
                </a:solidFill>
                <a:latin typeface="Calibri" pitchFamily="34" charset="0"/>
                <a:cs typeface="Calibri" pitchFamily="34" charset="0"/>
              </a:rPr>
              <a:t>p</a:t>
            </a:r>
            <a:r>
              <a:rPr lang="en-US" sz="2800" dirty="0" smtClean="0">
                <a:solidFill>
                  <a:schemeClr val="tx2"/>
                </a:solidFill>
                <a:latin typeface="Calibri" pitchFamily="34" charset="0"/>
                <a:cs typeface="Calibri" pitchFamily="34" charset="0"/>
              </a:rPr>
              <a:t>salms)</a:t>
            </a:r>
          </a:p>
          <a:p>
            <a:pPr>
              <a:buFont typeface="Wingdings" panose="05000000000000000000" pitchFamily="2" charset="2"/>
              <a:buChar char="Ø"/>
            </a:pPr>
            <a:r>
              <a:rPr lang="en-US" sz="2800" dirty="0" smtClean="0">
                <a:solidFill>
                  <a:schemeClr val="tx2"/>
                </a:solidFill>
                <a:latin typeface="Calibri" pitchFamily="34" charset="0"/>
                <a:cs typeface="Calibri" pitchFamily="34" charset="0"/>
              </a:rPr>
              <a:t>The </a:t>
            </a:r>
            <a:r>
              <a:rPr lang="en-US" sz="2800" b="1" dirty="0" smtClean="0">
                <a:effectLst>
                  <a:outerShdw blurRad="38100" dist="38100" dir="2700000" algn="tl">
                    <a:srgbClr val="000000">
                      <a:alpha val="43137"/>
                    </a:srgbClr>
                  </a:outerShdw>
                </a:effectLst>
                <a:latin typeface="Calibri" pitchFamily="34" charset="0"/>
                <a:cs typeface="Calibri" pitchFamily="34" charset="0"/>
              </a:rPr>
              <a:t>gods</a:t>
            </a:r>
            <a:r>
              <a:rPr lang="en-US" sz="2800" dirty="0" smtClean="0">
                <a:effectLst>
                  <a:outerShdw blurRad="38100" dist="38100" dir="2700000" algn="tl">
                    <a:srgbClr val="000000">
                      <a:alpha val="43137"/>
                    </a:srgbClr>
                  </a:outerShdw>
                </a:effectLst>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of the divine council (Psa. 82:1b, 6)</a:t>
            </a:r>
          </a:p>
          <a:p>
            <a:pPr>
              <a:buFont typeface="Wingdings" panose="05000000000000000000" pitchFamily="2" charset="2"/>
              <a:buChar char="Ø"/>
            </a:pPr>
            <a:r>
              <a:rPr lang="en-US" sz="2800" dirty="0" smtClean="0">
                <a:solidFill>
                  <a:schemeClr val="tx2"/>
                </a:solidFill>
                <a:latin typeface="Calibri" pitchFamily="34" charset="0"/>
                <a:cs typeface="Calibri" pitchFamily="34" charset="0"/>
              </a:rPr>
              <a:t> </a:t>
            </a:r>
            <a:r>
              <a:rPr lang="en-US" sz="2800" b="1" dirty="0" smtClean="0">
                <a:effectLst/>
                <a:latin typeface="Calibri" pitchFamily="34" charset="0"/>
                <a:cs typeface="Calibri" pitchFamily="34" charset="0"/>
              </a:rPr>
              <a:t>Gods of various nations </a:t>
            </a:r>
            <a:r>
              <a:rPr lang="en-US" sz="2800" dirty="0" smtClean="0">
                <a:solidFill>
                  <a:schemeClr val="tx2"/>
                </a:solidFill>
                <a:latin typeface="Calibri" pitchFamily="34" charset="0"/>
                <a:cs typeface="Calibri" pitchFamily="34" charset="0"/>
              </a:rPr>
              <a:t>(for example…)</a:t>
            </a:r>
          </a:p>
          <a:p>
            <a:pPr lvl="1">
              <a:buFont typeface="Wingdings" panose="05000000000000000000" pitchFamily="2" charset="2"/>
              <a:buChar char="Ø"/>
            </a:pPr>
            <a:r>
              <a:rPr lang="en-US" sz="2400" dirty="0" smtClean="0">
                <a:solidFill>
                  <a:schemeClr val="tx2"/>
                </a:solidFill>
                <a:latin typeface="Calibri" pitchFamily="34" charset="0"/>
                <a:cs typeface="Calibri" pitchFamily="34" charset="0"/>
              </a:rPr>
              <a:t>Ashtoreth, the god(</a:t>
            </a:r>
            <a:r>
              <a:rPr lang="en-US" sz="2400" dirty="0" err="1" smtClean="0">
                <a:solidFill>
                  <a:schemeClr val="tx2"/>
                </a:solidFill>
                <a:latin typeface="Calibri" pitchFamily="34" charset="0"/>
                <a:cs typeface="Calibri" pitchFamily="34" charset="0"/>
              </a:rPr>
              <a:t>dess</a:t>
            </a:r>
            <a:r>
              <a:rPr lang="en-US" sz="2400" dirty="0" smtClean="0">
                <a:solidFill>
                  <a:schemeClr val="tx2"/>
                </a:solidFill>
                <a:latin typeface="Calibri" pitchFamily="34" charset="0"/>
                <a:cs typeface="Calibri" pitchFamily="34" charset="0"/>
              </a:rPr>
              <a:t>) [</a:t>
            </a:r>
            <a:r>
              <a:rPr lang="en-US" sz="2400" i="1" dirty="0" err="1" smtClean="0">
                <a:solidFill>
                  <a:schemeClr val="tx2"/>
                </a:solidFill>
                <a:latin typeface="Calibri" pitchFamily="34" charset="0"/>
                <a:cs typeface="Calibri" pitchFamily="34" charset="0"/>
              </a:rPr>
              <a:t>elohim</a:t>
            </a:r>
            <a:r>
              <a:rPr lang="en-US" sz="2400" dirty="0" smtClean="0">
                <a:solidFill>
                  <a:schemeClr val="tx2"/>
                </a:solidFill>
                <a:latin typeface="Calibri" pitchFamily="34" charset="0"/>
                <a:cs typeface="Calibri" pitchFamily="34" charset="0"/>
              </a:rPr>
              <a:t>] of the </a:t>
            </a:r>
            <a:r>
              <a:rPr lang="en-US" sz="2400" dirty="0" err="1" smtClean="0">
                <a:solidFill>
                  <a:schemeClr val="tx2"/>
                </a:solidFill>
                <a:latin typeface="Calibri" pitchFamily="34" charset="0"/>
                <a:cs typeface="Calibri" pitchFamily="34" charset="0"/>
              </a:rPr>
              <a:t>Sidonians</a:t>
            </a:r>
            <a:r>
              <a:rPr lang="en-US" sz="2400" dirty="0" smtClean="0">
                <a:solidFill>
                  <a:schemeClr val="tx2"/>
                </a:solidFill>
                <a:latin typeface="Calibri" pitchFamily="34" charset="0"/>
                <a:cs typeface="Calibri" pitchFamily="34" charset="0"/>
              </a:rPr>
              <a:t>, </a:t>
            </a:r>
            <a:r>
              <a:rPr lang="en-US" sz="2400" dirty="0" err="1" smtClean="0">
                <a:solidFill>
                  <a:schemeClr val="tx2"/>
                </a:solidFill>
                <a:latin typeface="Calibri" pitchFamily="34" charset="0"/>
                <a:cs typeface="Calibri" pitchFamily="34" charset="0"/>
              </a:rPr>
              <a:t>Chemosh</a:t>
            </a:r>
            <a:r>
              <a:rPr lang="en-US" sz="2400" dirty="0" smtClean="0">
                <a:solidFill>
                  <a:schemeClr val="tx2"/>
                </a:solidFill>
                <a:latin typeface="Calibri" pitchFamily="34" charset="0"/>
                <a:cs typeface="Calibri" pitchFamily="34" charset="0"/>
              </a:rPr>
              <a:t>, [</a:t>
            </a:r>
            <a:r>
              <a:rPr lang="en-US" sz="2400" i="1" dirty="0" err="1" smtClean="0">
                <a:solidFill>
                  <a:schemeClr val="tx2"/>
                </a:solidFill>
                <a:latin typeface="Calibri" pitchFamily="34" charset="0"/>
                <a:cs typeface="Calibri" pitchFamily="34" charset="0"/>
              </a:rPr>
              <a:t>elohim</a:t>
            </a:r>
            <a:r>
              <a:rPr lang="en-US" sz="2400" dirty="0" smtClean="0">
                <a:solidFill>
                  <a:schemeClr val="tx2"/>
                </a:solidFill>
                <a:latin typeface="Calibri" pitchFamily="34" charset="0"/>
                <a:cs typeface="Calibri" pitchFamily="34" charset="0"/>
              </a:rPr>
              <a:t>] of Moab (1 Kings 11:33), </a:t>
            </a:r>
            <a:r>
              <a:rPr lang="en-US" sz="2400" dirty="0" err="1" smtClean="0">
                <a:solidFill>
                  <a:schemeClr val="tx2"/>
                </a:solidFill>
                <a:latin typeface="Calibri" pitchFamily="34" charset="0"/>
                <a:cs typeface="Calibri" pitchFamily="34" charset="0"/>
              </a:rPr>
              <a:t>Milcom</a:t>
            </a:r>
            <a:r>
              <a:rPr lang="en-US" sz="2400" dirty="0" smtClean="0">
                <a:solidFill>
                  <a:schemeClr val="tx2"/>
                </a:solidFill>
                <a:latin typeface="Calibri" pitchFamily="34" charset="0"/>
                <a:cs typeface="Calibri" pitchFamily="34" charset="0"/>
              </a:rPr>
              <a:t>, the god [</a:t>
            </a:r>
            <a:r>
              <a:rPr lang="en-US" sz="2400" i="1" dirty="0" err="1" smtClean="0">
                <a:solidFill>
                  <a:schemeClr val="tx2"/>
                </a:solidFill>
                <a:latin typeface="Calibri" pitchFamily="34" charset="0"/>
                <a:cs typeface="Calibri" pitchFamily="34" charset="0"/>
              </a:rPr>
              <a:t>elohim</a:t>
            </a:r>
            <a:r>
              <a:rPr lang="en-US" sz="2400" dirty="0" smtClean="0">
                <a:solidFill>
                  <a:schemeClr val="tx2"/>
                </a:solidFill>
                <a:latin typeface="Calibri" pitchFamily="34" charset="0"/>
                <a:cs typeface="Calibri" pitchFamily="34" charset="0"/>
              </a:rPr>
              <a:t>] of the Ammonites</a:t>
            </a:r>
          </a:p>
          <a:p>
            <a:pPr>
              <a:buFont typeface="Wingdings" panose="05000000000000000000" pitchFamily="2" charset="2"/>
              <a:buChar char="Ø"/>
            </a:pPr>
            <a:r>
              <a:rPr lang="en-US" sz="2800" b="1"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a:t>
            </a:r>
            <a:r>
              <a:rPr lang="en-US" sz="2800" b="1" dirty="0" smtClean="0">
                <a:effectLst/>
                <a:latin typeface="Calibri" pitchFamily="34" charset="0"/>
                <a:cs typeface="Calibri" pitchFamily="34" charset="0"/>
              </a:rPr>
              <a:t>Demons</a:t>
            </a:r>
            <a:r>
              <a:rPr lang="en-US" sz="2800" b="1"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a:t>
            </a:r>
            <a:r>
              <a:rPr lang="en-US" sz="2800"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a:t>
            </a:r>
            <a:r>
              <a:rPr lang="en-US" sz="2800" i="1" dirty="0" err="1" smtClean="0">
                <a:solidFill>
                  <a:schemeClr val="tx2"/>
                </a:solidFill>
                <a:latin typeface="Calibri" pitchFamily="34" charset="0"/>
                <a:cs typeface="Calibri" pitchFamily="34" charset="0"/>
              </a:rPr>
              <a:t>shedim</a:t>
            </a:r>
            <a:r>
              <a:rPr lang="en-US" sz="2800" dirty="0" smtClean="0">
                <a:solidFill>
                  <a:schemeClr val="tx2"/>
                </a:solidFill>
                <a:latin typeface="Calibri" pitchFamily="34" charset="0"/>
                <a:cs typeface="Calibri" pitchFamily="34" charset="0"/>
              </a:rPr>
              <a:t>] (</a:t>
            </a:r>
            <a:r>
              <a:rPr lang="en-US" sz="2800" dirty="0" err="1" smtClean="0">
                <a:solidFill>
                  <a:schemeClr val="tx2"/>
                </a:solidFill>
                <a:latin typeface="Calibri" pitchFamily="34" charset="0"/>
                <a:cs typeface="Calibri" pitchFamily="34" charset="0"/>
              </a:rPr>
              <a:t>Deut</a:t>
            </a:r>
            <a:r>
              <a:rPr lang="en-US" sz="2800" dirty="0" smtClean="0">
                <a:solidFill>
                  <a:schemeClr val="tx2"/>
                </a:solidFill>
                <a:latin typeface="Calibri" pitchFamily="34" charset="0"/>
                <a:cs typeface="Calibri" pitchFamily="34" charset="0"/>
              </a:rPr>
              <a:t> 32:17)</a:t>
            </a:r>
          </a:p>
          <a:p>
            <a:pPr>
              <a:buFont typeface="Wingdings" panose="05000000000000000000" pitchFamily="2" charset="2"/>
              <a:buChar char="Ø"/>
            </a:pPr>
            <a:r>
              <a:rPr lang="en-US" sz="2800" dirty="0" smtClean="0">
                <a:solidFill>
                  <a:schemeClr val="tx2"/>
                </a:solidFill>
                <a:latin typeface="Calibri" pitchFamily="34" charset="0"/>
                <a:cs typeface="Calibri" pitchFamily="34" charset="0"/>
              </a:rPr>
              <a:t> Disembodied </a:t>
            </a:r>
            <a:r>
              <a:rPr lang="en-US" sz="2800" b="1" dirty="0" smtClean="0">
                <a:effectLst/>
                <a:latin typeface="Calibri" pitchFamily="34" charset="0"/>
                <a:cs typeface="Calibri" pitchFamily="34" charset="0"/>
              </a:rPr>
              <a:t>human dead </a:t>
            </a:r>
            <a:r>
              <a:rPr lang="en-US" sz="2800" dirty="0" smtClean="0">
                <a:solidFill>
                  <a:schemeClr val="tx2"/>
                </a:solidFill>
                <a:latin typeface="Calibri" pitchFamily="34" charset="0"/>
                <a:cs typeface="Calibri" pitchFamily="34" charset="0"/>
              </a:rPr>
              <a:t>(</a:t>
            </a:r>
            <a:r>
              <a:rPr lang="en-US" sz="2800" dirty="0" smtClean="0">
                <a:solidFill>
                  <a:schemeClr val="tx2"/>
                </a:solidFill>
                <a:latin typeface="Calibri" pitchFamily="34" charset="0"/>
                <a:cs typeface="Calibri" pitchFamily="34" charset="0"/>
                <a:hlinkClick r:id="rId3"/>
              </a:rPr>
              <a:t>1 Sam 28:13</a:t>
            </a:r>
            <a:r>
              <a:rPr lang="en-US" sz="2800" dirty="0" smtClean="0">
                <a:solidFill>
                  <a:schemeClr val="tx2"/>
                </a:solidFill>
                <a:latin typeface="Calibri" pitchFamily="34" charset="0"/>
                <a:cs typeface="Calibri" pitchFamily="34" charset="0"/>
              </a:rPr>
              <a:t>)</a:t>
            </a:r>
          </a:p>
          <a:p>
            <a:pPr>
              <a:buFont typeface="Wingdings" panose="05000000000000000000" pitchFamily="2" charset="2"/>
              <a:buChar char="Ø"/>
            </a:pPr>
            <a:r>
              <a:rPr lang="en-US" sz="2800" b="1"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 Angels (better, </a:t>
            </a:r>
            <a:r>
              <a:rPr lang="en-US" sz="2800" b="1" dirty="0" smtClean="0">
                <a:effectLst>
                  <a:outerShdw blurRad="38100" dist="38100" dir="2700000" algn="tl">
                    <a:srgbClr val="000000">
                      <a:alpha val="43137"/>
                    </a:srgbClr>
                  </a:outerShdw>
                </a:effectLst>
                <a:latin typeface="Calibri" pitchFamily="34" charset="0"/>
                <a:cs typeface="Calibri" pitchFamily="34" charset="0"/>
              </a:rPr>
              <a:t>one Angel </a:t>
            </a:r>
            <a:r>
              <a:rPr lang="en-US" sz="2800" b="1"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and God)</a:t>
            </a:r>
            <a:r>
              <a:rPr lang="en-US" sz="2800" dirty="0" smtClean="0">
                <a:solidFill>
                  <a:schemeClr val="tx2"/>
                </a:solidFill>
                <a:latin typeface="Calibri" pitchFamily="34" charset="0"/>
                <a:cs typeface="Calibri" pitchFamily="34" charset="0"/>
              </a:rPr>
              <a:t> – </a:t>
            </a:r>
            <a:r>
              <a:rPr lang="en-US" sz="2800" dirty="0" smtClean="0">
                <a:solidFill>
                  <a:schemeClr val="tx2"/>
                </a:solidFill>
                <a:latin typeface="Calibri" pitchFamily="34" charset="0"/>
                <a:cs typeface="Calibri" pitchFamily="34" charset="0"/>
                <a:hlinkClick r:id="rId4"/>
              </a:rPr>
              <a:t>Genesis 35:1-7 </a:t>
            </a:r>
            <a:r>
              <a:rPr lang="en-US" sz="2800" dirty="0" smtClean="0">
                <a:solidFill>
                  <a:schemeClr val="tx2"/>
                </a:solidFill>
                <a:latin typeface="Calibri" pitchFamily="34" charset="0"/>
                <a:cs typeface="Calibri" pitchFamily="34" charset="0"/>
              </a:rPr>
              <a:t>(plural verb; cp. Gen 32, then Gen 48:15-16)</a:t>
            </a:r>
          </a:p>
          <a:p>
            <a:endParaRPr lang="en-US" dirty="0">
              <a:solidFill>
                <a:schemeClr val="tx2"/>
              </a:solidFill>
              <a:latin typeface="Calibri" pitchFamily="34" charset="0"/>
              <a:cs typeface="Calibri" pitchFamily="34" charset="0"/>
            </a:endParaRPr>
          </a:p>
        </p:txBody>
      </p:sp>
      <p:sp>
        <p:nvSpPr>
          <p:cNvPr id="2" name="Title 1"/>
          <p:cNvSpPr>
            <a:spLocks noGrp="1"/>
          </p:cNvSpPr>
          <p:nvPr>
            <p:ph type="title"/>
          </p:nvPr>
        </p:nvSpPr>
        <p:spPr>
          <a:xfrm>
            <a:off x="457200" y="274638"/>
            <a:ext cx="7620000" cy="868362"/>
          </a:xfrm>
        </p:spPr>
        <p:txBody>
          <a:bodyPr>
            <a:normAutofit/>
          </a:bodyPr>
          <a:lstStyle/>
          <a:p>
            <a:r>
              <a:rPr lang="en-US" sz="4800" dirty="0" smtClean="0">
                <a:latin typeface="Calibri" panose="020F0502020204030204" pitchFamily="34" charset="0"/>
                <a:ea typeface="Charis SIL" pitchFamily="2" charset="0"/>
              </a:rPr>
              <a:t>Who is / are </a:t>
            </a:r>
            <a:r>
              <a:rPr lang="en-US" sz="4800" i="1" dirty="0" err="1" smtClean="0">
                <a:latin typeface="Charis SIL" panose="02000500060000020004" pitchFamily="2" charset="0"/>
                <a:ea typeface="Charis SIL" panose="02000500060000020004" pitchFamily="2" charset="0"/>
                <a:cs typeface="Charis SIL" panose="02000500060000020004" pitchFamily="2" charset="0"/>
              </a:rPr>
              <a:t>ʾelohim</a:t>
            </a:r>
            <a:r>
              <a:rPr lang="en-US" sz="4800" dirty="0" smtClean="0">
                <a:latin typeface="Calibri" panose="020F0502020204030204" pitchFamily="34" charset="0"/>
                <a:ea typeface="Charis SIL" pitchFamily="2" charset="0"/>
              </a:rPr>
              <a:t>?</a:t>
            </a:r>
            <a:endParaRPr lang="en-US" sz="4800" dirty="0">
              <a:latin typeface="Calibri" panose="020F0502020204030204" pitchFamily="34" charset="0"/>
              <a:ea typeface="Charis SIL" pitchFamily="2" charset="0"/>
            </a:endParaRPr>
          </a:p>
        </p:txBody>
      </p:sp>
    </p:spTree>
    <p:extLst>
      <p:ext uri="{BB962C8B-B14F-4D97-AF65-F5344CB8AC3E}">
        <p14:creationId xmlns:p14="http://schemas.microsoft.com/office/powerpoint/2010/main" val="1367261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9762"/>
          </a:xfrm>
        </p:spPr>
        <p:txBody>
          <a:bodyPr>
            <a:normAutofit fontScale="90000"/>
          </a:bodyPr>
          <a:lstStyle/>
          <a:p>
            <a:r>
              <a:rPr lang="en-US" i="1" dirty="0" err="1" smtClean="0">
                <a:latin typeface="Charis SIL" pitchFamily="2" charset="0"/>
                <a:ea typeface="Charis SIL" pitchFamily="2" charset="0"/>
              </a:rPr>
              <a:t>ʾelohim</a:t>
            </a:r>
            <a:r>
              <a:rPr lang="en-US" dirty="0" smtClean="0">
                <a:latin typeface="Charis SIL" pitchFamily="2" charset="0"/>
                <a:ea typeface="Charis SIL" pitchFamily="2" charset="0"/>
              </a:rPr>
              <a:t> </a:t>
            </a:r>
            <a:r>
              <a:rPr lang="en-US" dirty="0">
                <a:latin typeface="Charis SIL" pitchFamily="2" charset="0"/>
                <a:ea typeface="Charis SIL" pitchFamily="2" charset="0"/>
              </a:rPr>
              <a:t>=</a:t>
            </a:r>
            <a:r>
              <a:rPr lang="en-US" dirty="0" smtClean="0">
                <a:latin typeface="Charis SIL" pitchFamily="2" charset="0"/>
                <a:ea typeface="Charis SIL" pitchFamily="2" charset="0"/>
              </a:rPr>
              <a:t> realm / residence </a:t>
            </a:r>
            <a:endParaRPr lang="en-US" dirty="0">
              <a:latin typeface="Charis SIL" pitchFamily="2" charset="0"/>
              <a:ea typeface="Charis SIL" pitchFamily="2" charset="0"/>
            </a:endParaRPr>
          </a:p>
        </p:txBody>
      </p:sp>
      <p:graphicFrame>
        <p:nvGraphicFramePr>
          <p:cNvPr id="9" name="Content Placeholder 8"/>
          <p:cNvGraphicFramePr>
            <a:graphicFrameLocks noGrp="1"/>
          </p:cNvGraphicFramePr>
          <p:nvPr>
            <p:ph sz="quarter" idx="4294967295"/>
            <p:extLst>
              <p:ext uri="{D42A27DB-BD31-4B8C-83A1-F6EECF244321}">
                <p14:modId xmlns:p14="http://schemas.microsoft.com/office/powerpoint/2010/main" val="1121170053"/>
              </p:ext>
            </p:extLst>
          </p:nvPr>
        </p:nvGraphicFramePr>
        <p:xfrm>
          <a:off x="1295400" y="1219200"/>
          <a:ext cx="64770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0238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7848600" cy="868362"/>
          </a:xfrm>
        </p:spPr>
        <p:txBody>
          <a:bodyPr>
            <a:normAutofit/>
          </a:bodyPr>
          <a:lstStyle/>
          <a:p>
            <a:pPr algn="r"/>
            <a:r>
              <a:rPr lang="en-US" sz="4800" dirty="0" smtClean="0">
                <a:latin typeface="Calibri" panose="020F0502020204030204" pitchFamily="34" charset="0"/>
                <a:ea typeface="Charis SIL" pitchFamily="2" charset="0"/>
              </a:rPr>
              <a:t>Divine Council</a:t>
            </a:r>
            <a:endParaRPr lang="en-US" sz="4800" dirty="0">
              <a:latin typeface="Calibri" panose="020F0502020204030204" pitchFamily="34" charset="0"/>
            </a:endParaRPr>
          </a:p>
        </p:txBody>
      </p:sp>
      <p:graphicFrame>
        <p:nvGraphicFramePr>
          <p:cNvPr id="15" name="Content Placeholder 9"/>
          <p:cNvGraphicFramePr>
            <a:graphicFrameLocks/>
          </p:cNvGraphicFramePr>
          <p:nvPr>
            <p:extLst>
              <p:ext uri="{D42A27DB-BD31-4B8C-83A1-F6EECF244321}">
                <p14:modId xmlns:p14="http://schemas.microsoft.com/office/powerpoint/2010/main" val="1717620296"/>
              </p:ext>
            </p:extLst>
          </p:nvPr>
        </p:nvGraphicFramePr>
        <p:xfrm>
          <a:off x="3505200" y="1309978"/>
          <a:ext cx="4724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Placeholder 4"/>
          <p:cNvSpPr txBox="1">
            <a:spLocks/>
          </p:cNvSpPr>
          <p:nvPr/>
        </p:nvSpPr>
        <p:spPr>
          <a:xfrm>
            <a:off x="381000" y="1524000"/>
            <a:ext cx="3962400" cy="639762"/>
          </a:xfrm>
          <a:prstGeom prst="rect">
            <a:avLst/>
          </a:prstGeom>
        </p:spPr>
        <p:txBody>
          <a:bodyPr>
            <a:normAutofit/>
          </a:bodyPr>
          <a:lstStyle/>
          <a:p>
            <a:pPr marL="292100" marR="0" lvl="0" indent="-292100" defTabSz="914400" rtl="0" eaLnBrk="1" fontAlgn="auto" latinLnBrk="0" hangingPunct="1">
              <a:lnSpc>
                <a:spcPct val="100000"/>
              </a:lnSpc>
              <a:spcBef>
                <a:spcPts val="0"/>
              </a:spcBef>
              <a:spcAft>
                <a:spcPts val="0"/>
              </a:spcAft>
              <a:buClr>
                <a:schemeClr val="accent1"/>
              </a:buClr>
              <a:buSzPct val="70000"/>
              <a:buFont typeface="Wingdings 2"/>
              <a:buNone/>
              <a:tabLst/>
              <a:defRPr/>
            </a:pPr>
            <a:endParaRPr kumimoji="0" lang="en-US" sz="2800" b="1" u="none" strike="noStrike" kern="1200" cap="none" spc="0" normalizeH="0" baseline="0" noProof="0" dirty="0">
              <a:ln>
                <a:noFill/>
              </a:ln>
              <a:solidFill>
                <a:schemeClr val="tx2">
                  <a:lumMod val="75000"/>
                </a:schemeClr>
              </a:solidFill>
              <a:effectLst/>
              <a:uLnTx/>
              <a:uFillTx/>
              <a:latin typeface="Calibri" pitchFamily="34" charset="0"/>
            </a:endParaRPr>
          </a:p>
        </p:txBody>
      </p:sp>
      <p:sp>
        <p:nvSpPr>
          <p:cNvPr id="14" name="TextBox 13"/>
          <p:cNvSpPr txBox="1"/>
          <p:nvPr/>
        </p:nvSpPr>
        <p:spPr>
          <a:xfrm>
            <a:off x="402566" y="1902152"/>
            <a:ext cx="4800600" cy="523220"/>
          </a:xfrm>
          <a:prstGeom prst="rect">
            <a:avLst/>
          </a:prstGeom>
          <a:noFill/>
        </p:spPr>
        <p:txBody>
          <a:bodyPr wrap="square" rtlCol="0">
            <a:spAutoFit/>
          </a:bodyPr>
          <a:lstStyle/>
          <a:p>
            <a:r>
              <a:rPr lang="en-US" sz="2800" dirty="0" smtClean="0">
                <a:solidFill>
                  <a:schemeClr val="tx2"/>
                </a:solidFill>
                <a:latin typeface="Calibri" panose="020F0502020204030204" pitchFamily="34" charset="0"/>
              </a:rPr>
              <a:t>Does God need a council?</a:t>
            </a:r>
            <a:endParaRPr lang="en-US" sz="2000" dirty="0" smtClean="0">
              <a:solidFill>
                <a:schemeClr val="tx2"/>
              </a:solidFill>
              <a:latin typeface="Calibri" panose="020F0502020204030204" pitchFamily="34" charset="0"/>
            </a:endParaRPr>
          </a:p>
        </p:txBody>
      </p:sp>
      <p:sp>
        <p:nvSpPr>
          <p:cNvPr id="19" name="TextBox 18"/>
          <p:cNvSpPr txBox="1"/>
          <p:nvPr/>
        </p:nvSpPr>
        <p:spPr>
          <a:xfrm>
            <a:off x="769188" y="2501950"/>
            <a:ext cx="3657600" cy="1569660"/>
          </a:xfrm>
          <a:prstGeom prst="rect">
            <a:avLst/>
          </a:prstGeom>
          <a:noFill/>
        </p:spPr>
        <p:txBody>
          <a:bodyPr wrap="square" rtlCol="0">
            <a:spAutoFit/>
          </a:bodyPr>
          <a:lstStyle/>
          <a:p>
            <a:r>
              <a:rPr lang="en-US" sz="2400" dirty="0">
                <a:solidFill>
                  <a:schemeClr val="tx2"/>
                </a:solidFill>
                <a:latin typeface="Calibri" panose="020F0502020204030204" pitchFamily="34" charset="0"/>
              </a:rPr>
              <a:t>Council members in</a:t>
            </a:r>
            <a:br>
              <a:rPr lang="en-US" sz="2400" dirty="0">
                <a:solidFill>
                  <a:schemeClr val="tx2"/>
                </a:solidFill>
                <a:latin typeface="Calibri" panose="020F0502020204030204" pitchFamily="34" charset="0"/>
              </a:rPr>
            </a:br>
            <a:r>
              <a:rPr lang="en-US" sz="2400" dirty="0">
                <a:solidFill>
                  <a:schemeClr val="tx2"/>
                </a:solidFill>
                <a:latin typeface="Calibri" panose="020F0502020204030204" pitchFamily="34" charset="0"/>
              </a:rPr>
              <a:t>rebellion </a:t>
            </a:r>
            <a:r>
              <a:rPr lang="en-US" sz="2400" dirty="0" smtClean="0">
                <a:solidFill>
                  <a:schemeClr val="tx2"/>
                </a:solidFill>
                <a:latin typeface="Calibri" panose="020F0502020204030204" pitchFamily="34" charset="0"/>
              </a:rPr>
              <a:t>(Dt 32, </a:t>
            </a:r>
            <a:r>
              <a:rPr lang="en-US" sz="2400" dirty="0" err="1" smtClean="0">
                <a:solidFill>
                  <a:schemeClr val="tx2"/>
                </a:solidFill>
                <a:latin typeface="Calibri" panose="020F0502020204030204" pitchFamily="34" charset="0"/>
              </a:rPr>
              <a:t>Psa</a:t>
            </a:r>
            <a:r>
              <a:rPr lang="en-US" sz="2400" dirty="0" smtClean="0">
                <a:solidFill>
                  <a:schemeClr val="tx2"/>
                </a:solidFill>
                <a:latin typeface="Calibri" panose="020F0502020204030204" pitchFamily="34" charset="0"/>
              </a:rPr>
              <a:t> </a:t>
            </a:r>
            <a:r>
              <a:rPr lang="en-US" sz="2400" dirty="0">
                <a:solidFill>
                  <a:schemeClr val="tx2"/>
                </a:solidFill>
                <a:latin typeface="Calibri" panose="020F0502020204030204" pitchFamily="34" charset="0"/>
              </a:rPr>
              <a:t>82</a:t>
            </a:r>
            <a:r>
              <a:rPr lang="en-US" sz="2400" dirty="0" smtClean="0">
                <a:solidFill>
                  <a:schemeClr val="tx2"/>
                </a:solidFill>
                <a:latin typeface="Calibri" panose="020F0502020204030204" pitchFamily="34" charset="0"/>
              </a:rPr>
              <a:t>)</a:t>
            </a:r>
            <a:br>
              <a:rPr lang="en-US" sz="2400" dirty="0" smtClean="0">
                <a:solidFill>
                  <a:schemeClr val="tx2"/>
                </a:solidFill>
                <a:latin typeface="Calibri" panose="020F0502020204030204" pitchFamily="34" charset="0"/>
              </a:rPr>
            </a:br>
            <a:r>
              <a:rPr lang="en-US" sz="2400" dirty="0" smtClean="0">
                <a:solidFill>
                  <a:schemeClr val="tx2"/>
                </a:solidFill>
                <a:latin typeface="Calibri" panose="020F0502020204030204" pitchFamily="34" charset="0"/>
              </a:rPr>
              <a:t>are excluded (they are in rebellion)</a:t>
            </a:r>
            <a:endParaRPr lang="en-US" sz="2400" dirty="0">
              <a:solidFill>
                <a:schemeClr val="tx2"/>
              </a:solidFill>
              <a:latin typeface="Calibri" panose="020F0502020204030204" pitchFamily="34" charset="0"/>
            </a:endParaRPr>
          </a:p>
        </p:txBody>
      </p:sp>
      <p:sp>
        <p:nvSpPr>
          <p:cNvPr id="8" name="TextBox 7"/>
          <p:cNvSpPr txBox="1"/>
          <p:nvPr/>
        </p:nvSpPr>
        <p:spPr>
          <a:xfrm>
            <a:off x="438509" y="1262390"/>
            <a:ext cx="4070230" cy="523220"/>
          </a:xfrm>
          <a:prstGeom prst="rect">
            <a:avLst/>
          </a:prstGeom>
          <a:noFill/>
        </p:spPr>
        <p:txBody>
          <a:bodyPr wrap="square" rtlCol="0">
            <a:spAutoFit/>
          </a:bodyPr>
          <a:lstStyle/>
          <a:p>
            <a:r>
              <a:rPr lang="en-US" sz="2800" dirty="0" smtClean="0">
                <a:solidFill>
                  <a:schemeClr val="tx2"/>
                </a:solidFill>
                <a:latin typeface="Calibri" panose="020F0502020204030204" pitchFamily="34" charset="0"/>
              </a:rPr>
              <a:t>Limits of council?</a:t>
            </a:r>
            <a:endParaRPr lang="en-US" sz="2000" dirty="0" smtClean="0">
              <a:solidFill>
                <a:schemeClr val="tx2"/>
              </a:solidFill>
              <a:latin typeface="Calibri" panose="020F0502020204030204" pitchFamily="34" charset="0"/>
            </a:endParaRPr>
          </a:p>
        </p:txBody>
      </p:sp>
      <p:sp>
        <p:nvSpPr>
          <p:cNvPr id="9" name="TextBox 8"/>
          <p:cNvSpPr txBox="1"/>
          <p:nvPr/>
        </p:nvSpPr>
        <p:spPr>
          <a:xfrm>
            <a:off x="438509" y="4071610"/>
            <a:ext cx="4070230" cy="892552"/>
          </a:xfrm>
          <a:prstGeom prst="rect">
            <a:avLst/>
          </a:prstGeom>
          <a:noFill/>
        </p:spPr>
        <p:txBody>
          <a:bodyPr wrap="square" rtlCol="0">
            <a:spAutoFit/>
          </a:bodyPr>
          <a:lstStyle/>
          <a:p>
            <a:r>
              <a:rPr lang="en-US" sz="2800" dirty="0" smtClean="0">
                <a:solidFill>
                  <a:schemeClr val="tx2"/>
                </a:solidFill>
                <a:latin typeface="Calibri" panose="020F0502020204030204" pitchFamily="34" charset="0"/>
              </a:rPr>
              <a:t>Participatory governance</a:t>
            </a:r>
          </a:p>
          <a:p>
            <a:pPr marL="342900" indent="-342900">
              <a:buFont typeface="Arial" panose="020B0604020202020204" pitchFamily="34" charset="0"/>
              <a:buChar char="•"/>
            </a:pPr>
            <a:r>
              <a:rPr lang="en-US" sz="2400" dirty="0" smtClean="0">
                <a:latin typeface="Calibri" panose="020F0502020204030204" pitchFamily="34" charset="0"/>
              </a:rPr>
              <a:t>imaging</a:t>
            </a:r>
          </a:p>
        </p:txBody>
      </p:sp>
      <p:sp>
        <p:nvSpPr>
          <p:cNvPr id="3" name="TextBox 2"/>
          <p:cNvSpPr txBox="1"/>
          <p:nvPr/>
        </p:nvSpPr>
        <p:spPr>
          <a:xfrm>
            <a:off x="6553200" y="1219200"/>
            <a:ext cx="1676400" cy="1077218"/>
          </a:xfrm>
          <a:prstGeom prst="rect">
            <a:avLst/>
          </a:prstGeom>
          <a:noFill/>
        </p:spPr>
        <p:txBody>
          <a:bodyPr wrap="square" rtlCol="0">
            <a:spAutoFit/>
          </a:bodyPr>
          <a:lstStyle/>
          <a:p>
            <a:r>
              <a:rPr lang="en-US" sz="1600" dirty="0" smtClean="0"/>
              <a:t>YHWH and other beings who are identified with YHWH</a:t>
            </a:r>
            <a:endParaRPr lang="en-US" sz="1600" dirty="0"/>
          </a:p>
        </p:txBody>
      </p:sp>
    </p:spTree>
    <p:extLst>
      <p:ext uri="{BB962C8B-B14F-4D97-AF65-F5344CB8AC3E}">
        <p14:creationId xmlns:p14="http://schemas.microsoft.com/office/powerpoint/2010/main" val="2866033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62200"/>
            <a:ext cx="7620000" cy="1143000"/>
          </a:xfrm>
        </p:spPr>
        <p:txBody>
          <a:bodyPr/>
          <a:lstStyle/>
          <a:p>
            <a:pPr algn="ctr"/>
            <a:r>
              <a:rPr lang="en-US" dirty="0" smtClean="0"/>
              <a:t>The Gods of the Nations</a:t>
            </a:r>
            <a:endParaRPr lang="en-US" dirty="0"/>
          </a:p>
        </p:txBody>
      </p:sp>
    </p:spTree>
    <p:extLst>
      <p:ext uri="{BB962C8B-B14F-4D97-AF65-F5344CB8AC3E}">
        <p14:creationId xmlns:p14="http://schemas.microsoft.com/office/powerpoint/2010/main" val="3175673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75280"/>
            <a:ext cx="8229600" cy="944562"/>
          </a:xfrm>
        </p:spPr>
        <p:txBody>
          <a:bodyPr/>
          <a:lstStyle/>
          <a:p>
            <a:r>
              <a:rPr lang="en-US" sz="4400" dirty="0" smtClean="0"/>
              <a:t>Deuteronomy 32:8-9, 43 (ESV)</a:t>
            </a:r>
            <a:endParaRPr lang="en-US" sz="44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8205787" cy="2809875"/>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645" y="5030532"/>
            <a:ext cx="8185659" cy="967701"/>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6477000" y="6019800"/>
            <a:ext cx="1905000" cy="381000"/>
          </a:xfrm>
          <a:prstGeom prst="rect">
            <a:avLst/>
          </a:prstGeom>
          <a:noFill/>
        </p:spPr>
        <p:txBody>
          <a:bodyPr wrap="square" rtlCol="0">
            <a:spAutoFit/>
          </a:bodyPr>
          <a:lstStyle/>
          <a:p>
            <a:r>
              <a:rPr lang="en-US" dirty="0" err="1" smtClean="0">
                <a:hlinkClick r:id="rId5"/>
              </a:rPr>
              <a:t>Deut</a:t>
            </a:r>
            <a:r>
              <a:rPr lang="en-US" dirty="0" smtClean="0">
                <a:hlinkClick r:id="rId5"/>
              </a:rPr>
              <a:t> 32</a:t>
            </a:r>
            <a:endParaRPr lang="en-US" dirty="0"/>
          </a:p>
        </p:txBody>
      </p:sp>
    </p:spTree>
    <p:extLst>
      <p:ext uri="{BB962C8B-B14F-4D97-AF65-F5344CB8AC3E}">
        <p14:creationId xmlns:p14="http://schemas.microsoft.com/office/powerpoint/2010/main" val="2753013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4508135" cy="2971800"/>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309668"/>
            <a:ext cx="3790950" cy="3076959"/>
          </a:xfrm>
          <a:prstGeom prst="rect">
            <a:avLst/>
          </a:prstGeom>
          <a:ln>
            <a:solidFill>
              <a:schemeClr val="bg2">
                <a:lumMod val="50000"/>
              </a:schemeClr>
            </a:solidFill>
          </a:ln>
        </p:spPr>
      </p:pic>
    </p:spTree>
    <p:extLst>
      <p:ext uri="{BB962C8B-B14F-4D97-AF65-F5344CB8AC3E}">
        <p14:creationId xmlns:p14="http://schemas.microsoft.com/office/powerpoint/2010/main" val="1442122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75280"/>
            <a:ext cx="8229600" cy="944562"/>
          </a:xfrm>
        </p:spPr>
        <p:txBody>
          <a:bodyPr/>
          <a:lstStyle/>
          <a:p>
            <a:r>
              <a:rPr lang="en-US" sz="4400" dirty="0" smtClean="0"/>
              <a:t>Deuteronomy 32:8-9, 43 (ESV)</a:t>
            </a:r>
            <a:endParaRPr lang="en-US" sz="4400"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65826" y="1676400"/>
            <a:ext cx="8229600" cy="4876800"/>
          </a:xfrm>
          <a:prstGeom prst="rect">
            <a:avLst/>
          </a:prstGeom>
          <a:noFill/>
          <a:ln>
            <a:noFill/>
          </a:ln>
        </p:spPr>
      </p:pic>
    </p:spTree>
    <p:extLst>
      <p:ext uri="{BB962C8B-B14F-4D97-AF65-F5344CB8AC3E}">
        <p14:creationId xmlns:p14="http://schemas.microsoft.com/office/powerpoint/2010/main" val="2230338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371600"/>
            <a:ext cx="8229600" cy="5029200"/>
          </a:xfrm>
        </p:spPr>
        <p:txBody>
          <a:bodyPr>
            <a:noAutofit/>
          </a:bodyPr>
          <a:lstStyle/>
          <a:p>
            <a:pPr>
              <a:buFont typeface="Wingdings" panose="05000000000000000000" pitchFamily="2" charset="2"/>
              <a:buChar char="Ø"/>
            </a:pPr>
            <a:r>
              <a:rPr lang="en-US" sz="2400" dirty="0" smtClean="0">
                <a:latin typeface="Calibri" pitchFamily="34" charset="0"/>
              </a:rPr>
              <a:t>Genesis 11 = the </a:t>
            </a:r>
            <a:r>
              <a:rPr lang="en-US" sz="2400" b="1" dirty="0" smtClean="0">
                <a:latin typeface="Calibri" pitchFamily="34" charset="0"/>
              </a:rPr>
              <a:t>disinheriting</a:t>
            </a:r>
            <a:r>
              <a:rPr lang="en-US" sz="2400" dirty="0" smtClean="0">
                <a:latin typeface="Calibri" pitchFamily="34" charset="0"/>
              </a:rPr>
              <a:t> of the nations</a:t>
            </a:r>
          </a:p>
          <a:p>
            <a:pPr>
              <a:buFont typeface="Wingdings" panose="05000000000000000000" pitchFamily="2" charset="2"/>
              <a:buChar char="Ø"/>
            </a:pPr>
            <a:r>
              <a:rPr lang="en-US" sz="2400" dirty="0" smtClean="0">
                <a:latin typeface="Calibri" pitchFamily="34" charset="0"/>
              </a:rPr>
              <a:t>Genesis 12 = </a:t>
            </a:r>
            <a:r>
              <a:rPr lang="en-US" sz="2400" b="1" dirty="0" smtClean="0">
                <a:latin typeface="Calibri" pitchFamily="34" charset="0"/>
              </a:rPr>
              <a:t>Call of Abram </a:t>
            </a:r>
            <a:r>
              <a:rPr lang="en-US" sz="2400" dirty="0" smtClean="0">
                <a:latin typeface="Calibri" pitchFamily="34" charset="0"/>
              </a:rPr>
              <a:t>to create a new for Himself (His “portion” – Deut 32:9); cp. </a:t>
            </a:r>
            <a:r>
              <a:rPr lang="en-US" sz="2400" dirty="0" smtClean="0">
                <a:latin typeface="Calibri" pitchFamily="34" charset="0"/>
                <a:hlinkClick r:id="rId3"/>
              </a:rPr>
              <a:t>Acts 17:24-27</a:t>
            </a:r>
            <a:endParaRPr lang="en-US" sz="2400" dirty="0" smtClean="0">
              <a:latin typeface="Calibri" pitchFamily="34" charset="0"/>
            </a:endParaRPr>
          </a:p>
          <a:p>
            <a:pPr>
              <a:buFont typeface="Wingdings" panose="05000000000000000000" pitchFamily="2" charset="2"/>
              <a:buChar char="Ø"/>
            </a:pPr>
            <a:endParaRPr lang="en-US" sz="2400" dirty="0" smtClean="0">
              <a:latin typeface="Calibri" pitchFamily="34" charset="0"/>
            </a:endParaRPr>
          </a:p>
          <a:p>
            <a:pPr lvl="1">
              <a:buFont typeface="Wingdings" panose="05000000000000000000" pitchFamily="2" charset="2"/>
              <a:buChar char="Ø"/>
            </a:pPr>
            <a:r>
              <a:rPr lang="en-US" sz="2400" dirty="0" smtClean="0">
                <a:latin typeface="Calibri" pitchFamily="34" charset="0"/>
              </a:rPr>
              <a:t>Israel vs. the nations (70 – the known world at the time)</a:t>
            </a:r>
          </a:p>
          <a:p>
            <a:pPr lvl="1">
              <a:buFont typeface="Wingdings" panose="05000000000000000000" pitchFamily="2" charset="2"/>
              <a:buChar char="Ø"/>
            </a:pPr>
            <a:r>
              <a:rPr lang="en-US" sz="2400" dirty="0" smtClean="0">
                <a:latin typeface="Calibri" pitchFamily="34" charset="0"/>
              </a:rPr>
              <a:t>YHWH vs. their gods (“host of heaven” = divine beings)</a:t>
            </a:r>
          </a:p>
          <a:p>
            <a:pPr lvl="2">
              <a:buFont typeface="Wingdings" panose="05000000000000000000" pitchFamily="2" charset="2"/>
              <a:buChar char="Ø"/>
            </a:pPr>
            <a:r>
              <a:rPr lang="en-US" sz="2400" dirty="0" err="1" smtClean="0">
                <a:latin typeface="Calibri" pitchFamily="34" charset="0"/>
                <a:hlinkClick r:id="rId4"/>
              </a:rPr>
              <a:t>Deut</a:t>
            </a:r>
            <a:r>
              <a:rPr lang="en-US" sz="2400" dirty="0" smtClean="0">
                <a:latin typeface="Calibri" pitchFamily="34" charset="0"/>
                <a:hlinkClick r:id="rId4"/>
              </a:rPr>
              <a:t> 4:19-20</a:t>
            </a:r>
            <a:endParaRPr lang="en-US" sz="2400" dirty="0" smtClean="0">
              <a:latin typeface="Calibri" pitchFamily="34" charset="0"/>
            </a:endParaRPr>
          </a:p>
          <a:p>
            <a:pPr lvl="2">
              <a:buFont typeface="Wingdings" panose="05000000000000000000" pitchFamily="2" charset="2"/>
              <a:buChar char="Ø"/>
            </a:pPr>
            <a:r>
              <a:rPr lang="en-US" sz="2400" dirty="0" err="1" smtClean="0">
                <a:latin typeface="Calibri" pitchFamily="34" charset="0"/>
                <a:hlinkClick r:id="rId5"/>
              </a:rPr>
              <a:t>Deut</a:t>
            </a:r>
            <a:r>
              <a:rPr lang="en-US" sz="2400" dirty="0" smtClean="0">
                <a:latin typeface="Calibri" pitchFamily="34" charset="0"/>
                <a:hlinkClick r:id="rId5"/>
              </a:rPr>
              <a:t> 17:2-3</a:t>
            </a:r>
            <a:endParaRPr lang="en-US" sz="2400" dirty="0" smtClean="0">
              <a:latin typeface="Calibri" pitchFamily="34" charset="0"/>
            </a:endParaRPr>
          </a:p>
          <a:p>
            <a:pPr lvl="2">
              <a:buFont typeface="Wingdings" panose="05000000000000000000" pitchFamily="2" charset="2"/>
              <a:buChar char="Ø"/>
            </a:pPr>
            <a:r>
              <a:rPr lang="en-US" sz="2400" dirty="0" err="1" smtClean="0">
                <a:latin typeface="Calibri" pitchFamily="34" charset="0"/>
                <a:hlinkClick r:id="rId6"/>
              </a:rPr>
              <a:t>Deut</a:t>
            </a:r>
            <a:r>
              <a:rPr lang="en-US" sz="2400" dirty="0" smtClean="0">
                <a:latin typeface="Calibri" pitchFamily="34" charset="0"/>
                <a:hlinkClick r:id="rId6"/>
              </a:rPr>
              <a:t> 29:24-26</a:t>
            </a:r>
            <a:endParaRPr lang="en-US" sz="2400" dirty="0" smtClean="0">
              <a:latin typeface="Calibri" pitchFamily="34" charset="0"/>
            </a:endParaRPr>
          </a:p>
          <a:p>
            <a:pPr lvl="2">
              <a:buFont typeface="Wingdings" panose="05000000000000000000" pitchFamily="2" charset="2"/>
              <a:buChar char="Ø"/>
            </a:pPr>
            <a:r>
              <a:rPr lang="en-US" sz="2400" dirty="0" err="1" smtClean="0">
                <a:latin typeface="Calibri" pitchFamily="34" charset="0"/>
              </a:rPr>
              <a:t>Deut</a:t>
            </a:r>
            <a:r>
              <a:rPr lang="en-US" sz="2400" dirty="0" smtClean="0">
                <a:latin typeface="Calibri" pitchFamily="34" charset="0"/>
              </a:rPr>
              <a:t> 32:8-9</a:t>
            </a:r>
          </a:p>
          <a:p>
            <a:pPr lvl="2">
              <a:buFont typeface="Wingdings" panose="05000000000000000000" pitchFamily="2" charset="2"/>
              <a:buChar char="Ø"/>
            </a:pPr>
            <a:r>
              <a:rPr lang="en-US" sz="2400" dirty="0" err="1" smtClean="0">
                <a:latin typeface="Calibri" pitchFamily="34" charset="0"/>
                <a:hlinkClick r:id="rId7"/>
              </a:rPr>
              <a:t>Deut</a:t>
            </a:r>
            <a:r>
              <a:rPr lang="en-US" sz="2400" dirty="0" smtClean="0">
                <a:latin typeface="Calibri" pitchFamily="34" charset="0"/>
                <a:hlinkClick r:id="rId7"/>
              </a:rPr>
              <a:t> 32:17</a:t>
            </a:r>
            <a:endParaRPr lang="en-US" sz="2400" dirty="0" smtClean="0">
              <a:latin typeface="Calibri" pitchFamily="34" charset="0"/>
            </a:endParaRPr>
          </a:p>
          <a:p>
            <a:pPr lvl="2">
              <a:buFont typeface="Wingdings" panose="05000000000000000000" pitchFamily="2" charset="2"/>
              <a:buChar char="Ø"/>
            </a:pPr>
            <a:r>
              <a:rPr lang="en-US" sz="2400" dirty="0" err="1" smtClean="0">
                <a:latin typeface="Calibri" pitchFamily="34" charset="0"/>
              </a:rPr>
              <a:t>Deut</a:t>
            </a:r>
            <a:r>
              <a:rPr lang="en-US" sz="2400" dirty="0" smtClean="0">
                <a:latin typeface="Calibri" pitchFamily="34" charset="0"/>
              </a:rPr>
              <a:t> 32:43</a:t>
            </a:r>
          </a:p>
        </p:txBody>
      </p:sp>
      <p:sp>
        <p:nvSpPr>
          <p:cNvPr id="3" name="Title 2"/>
          <p:cNvSpPr>
            <a:spLocks noGrp="1"/>
          </p:cNvSpPr>
          <p:nvPr>
            <p:ph type="title"/>
          </p:nvPr>
        </p:nvSpPr>
        <p:spPr>
          <a:xfrm>
            <a:off x="381000" y="228600"/>
            <a:ext cx="8458200" cy="838200"/>
          </a:xfrm>
        </p:spPr>
        <p:txBody>
          <a:bodyPr>
            <a:noAutofit/>
          </a:bodyPr>
          <a:lstStyle/>
          <a:p>
            <a:r>
              <a:rPr lang="en-US" sz="4000" dirty="0" smtClean="0"/>
              <a:t>OT Cosmic Geography</a:t>
            </a:r>
            <a:endParaRPr lang="en-US" sz="4000" dirty="0"/>
          </a:p>
        </p:txBody>
      </p:sp>
    </p:spTree>
    <p:extLst>
      <p:ext uri="{BB962C8B-B14F-4D97-AF65-F5344CB8AC3E}">
        <p14:creationId xmlns:p14="http://schemas.microsoft.com/office/powerpoint/2010/main" val="3337024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524000"/>
            <a:ext cx="8229600" cy="4754563"/>
          </a:xfrm>
        </p:spPr>
        <p:txBody>
          <a:bodyPr>
            <a:normAutofit/>
          </a:bodyPr>
          <a:lstStyle/>
          <a:p>
            <a:pPr>
              <a:buFont typeface="Wingdings" panose="05000000000000000000" pitchFamily="2" charset="2"/>
              <a:buChar char="Ø"/>
            </a:pPr>
            <a:r>
              <a:rPr lang="en-US" sz="3200" dirty="0" smtClean="0">
                <a:latin typeface="Calibri" pitchFamily="34" charset="0"/>
              </a:rPr>
              <a:t>Explains a number of passages.</a:t>
            </a:r>
          </a:p>
          <a:p>
            <a:pPr>
              <a:buFont typeface="Wingdings" panose="05000000000000000000" pitchFamily="2" charset="2"/>
              <a:buChar char="Ø"/>
            </a:pPr>
            <a:r>
              <a:rPr lang="en-US" sz="3200" dirty="0" smtClean="0">
                <a:latin typeface="Calibri" pitchFamily="34" charset="0"/>
              </a:rPr>
              <a:t>For example:</a:t>
            </a:r>
          </a:p>
          <a:p>
            <a:pPr marL="525780" indent="-457200">
              <a:buFont typeface="Wingdings" panose="05000000000000000000" pitchFamily="2" charset="2"/>
              <a:buChar char="Ø"/>
            </a:pPr>
            <a:endParaRPr lang="en-US" sz="3200" dirty="0" smtClean="0">
              <a:latin typeface="Calibri" pitchFamily="34" charset="0"/>
            </a:endParaRPr>
          </a:p>
          <a:p>
            <a:pPr lvl="1">
              <a:buFont typeface="Wingdings" panose="05000000000000000000" pitchFamily="2" charset="2"/>
              <a:buChar char="Ø"/>
            </a:pPr>
            <a:r>
              <a:rPr lang="en-US" sz="3200" dirty="0" smtClean="0">
                <a:latin typeface="Calibri" pitchFamily="34" charset="0"/>
                <a:hlinkClick r:id="rId3"/>
              </a:rPr>
              <a:t>1 Samuel 26:17-19</a:t>
            </a:r>
            <a:endParaRPr lang="en-US" sz="3200" dirty="0">
              <a:latin typeface="Calibri" pitchFamily="34" charset="0"/>
            </a:endParaRPr>
          </a:p>
          <a:p>
            <a:pPr lvl="1">
              <a:buFont typeface="Wingdings" panose="05000000000000000000" pitchFamily="2" charset="2"/>
              <a:buChar char="Ø"/>
            </a:pPr>
            <a:r>
              <a:rPr lang="en-US" sz="3200" dirty="0" smtClean="0">
                <a:latin typeface="Calibri" pitchFamily="34" charset="0"/>
                <a:hlinkClick r:id="rId4"/>
              </a:rPr>
              <a:t>2 Kings 5:17-19</a:t>
            </a:r>
            <a:endParaRPr lang="en-US" sz="3200" dirty="0" smtClean="0">
              <a:latin typeface="Calibri" pitchFamily="34" charset="0"/>
            </a:endParaRPr>
          </a:p>
          <a:p>
            <a:pPr lvl="1">
              <a:buFont typeface="Wingdings" panose="05000000000000000000" pitchFamily="2" charset="2"/>
              <a:buChar char="Ø"/>
            </a:pPr>
            <a:r>
              <a:rPr lang="en-US" sz="3200" dirty="0" smtClean="0">
                <a:solidFill>
                  <a:schemeClr val="accent1">
                    <a:lumMod val="75000"/>
                  </a:schemeClr>
                </a:solidFill>
                <a:latin typeface="Calibri" pitchFamily="34" charset="0"/>
                <a:hlinkClick r:id="rId5"/>
              </a:rPr>
              <a:t>Daniel 10:13, 20-21 </a:t>
            </a:r>
            <a:r>
              <a:rPr lang="en-US" sz="3200" dirty="0" smtClean="0">
                <a:latin typeface="Calibri" pitchFamily="34" charset="0"/>
              </a:rPr>
              <a:t>(cp. Dan 12:1)</a:t>
            </a:r>
          </a:p>
          <a:p>
            <a:pPr lvl="1"/>
            <a:endParaRPr lang="en-US" dirty="0" smtClean="0">
              <a:solidFill>
                <a:schemeClr val="accent1">
                  <a:lumMod val="75000"/>
                </a:schemeClr>
              </a:solidFill>
              <a:latin typeface="Calibri" pitchFamily="34" charset="0"/>
            </a:endParaRPr>
          </a:p>
        </p:txBody>
      </p:sp>
      <p:sp>
        <p:nvSpPr>
          <p:cNvPr id="3" name="Title 2"/>
          <p:cNvSpPr>
            <a:spLocks noGrp="1"/>
          </p:cNvSpPr>
          <p:nvPr>
            <p:ph type="title"/>
          </p:nvPr>
        </p:nvSpPr>
        <p:spPr>
          <a:xfrm>
            <a:off x="457200" y="533400"/>
            <a:ext cx="8458200" cy="889464"/>
          </a:xfrm>
        </p:spPr>
        <p:txBody>
          <a:bodyPr>
            <a:noAutofit/>
          </a:bodyPr>
          <a:lstStyle/>
          <a:p>
            <a:r>
              <a:rPr lang="en-US" sz="4000" dirty="0" smtClean="0"/>
              <a:t>OT Cosmic Geography</a:t>
            </a:r>
            <a:endParaRPr lang="en-US" sz="4000" dirty="0"/>
          </a:p>
        </p:txBody>
      </p:sp>
    </p:spTree>
    <p:extLst>
      <p:ext uri="{BB962C8B-B14F-4D97-AF65-F5344CB8AC3E}">
        <p14:creationId xmlns:p14="http://schemas.microsoft.com/office/powerpoint/2010/main" val="3947785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81000"/>
            <a:ext cx="4876800" cy="616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9142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62200"/>
            <a:ext cx="7620000" cy="1143000"/>
          </a:xfrm>
        </p:spPr>
        <p:txBody>
          <a:bodyPr/>
          <a:lstStyle/>
          <a:p>
            <a:pPr algn="ctr"/>
            <a:r>
              <a:rPr lang="en-US" dirty="0" err="1" smtClean="0"/>
              <a:t>Edenic</a:t>
            </a:r>
            <a:r>
              <a:rPr lang="en-US" dirty="0" smtClean="0"/>
              <a:t> Vision</a:t>
            </a:r>
            <a:endParaRPr lang="en-US" dirty="0"/>
          </a:p>
        </p:txBody>
      </p:sp>
    </p:spTree>
    <p:extLst>
      <p:ext uri="{BB962C8B-B14F-4D97-AF65-F5344CB8AC3E}">
        <p14:creationId xmlns:p14="http://schemas.microsoft.com/office/powerpoint/2010/main" val="1929665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81000"/>
            <a:ext cx="7543800" cy="914400"/>
          </a:xfrm>
        </p:spPr>
        <p:txBody>
          <a:bodyPr/>
          <a:lstStyle/>
          <a:p>
            <a:pPr>
              <a:defRPr/>
            </a:pPr>
            <a:r>
              <a:rPr lang="en-US" dirty="0" smtClean="0"/>
              <a:t>Genesis 1:26-27</a:t>
            </a:r>
            <a:endParaRPr lang="en-US" dirty="0"/>
          </a:p>
        </p:txBody>
      </p:sp>
      <p:sp>
        <p:nvSpPr>
          <p:cNvPr id="9219" name="Content Placeholder 4"/>
          <p:cNvSpPr>
            <a:spLocks noGrp="1"/>
          </p:cNvSpPr>
          <p:nvPr>
            <p:ph idx="1"/>
          </p:nvPr>
        </p:nvSpPr>
        <p:spPr>
          <a:xfrm>
            <a:off x="1066800" y="1524000"/>
            <a:ext cx="7315200" cy="4648200"/>
          </a:xfrm>
        </p:spPr>
        <p:txBody>
          <a:bodyPr>
            <a:normAutofit/>
          </a:bodyPr>
          <a:lstStyle/>
          <a:p>
            <a:pPr marL="18288" indent="0">
              <a:buNone/>
            </a:pPr>
            <a:r>
              <a:rPr lang="en-US" altLang="en-US" sz="2800" dirty="0" smtClean="0"/>
              <a:t>Then </a:t>
            </a:r>
            <a:r>
              <a:rPr lang="en-US" altLang="en-US" sz="2800" dirty="0" smtClean="0"/>
              <a:t>God said, "Let </a:t>
            </a:r>
            <a:r>
              <a:rPr lang="en-US" altLang="en-US" sz="2800" b="1" dirty="0" smtClean="0">
                <a:solidFill>
                  <a:schemeClr val="tx2"/>
                </a:solidFill>
              </a:rPr>
              <a:t>us</a:t>
            </a:r>
            <a:r>
              <a:rPr lang="en-US" altLang="en-US" sz="2800" dirty="0" smtClean="0">
                <a:solidFill>
                  <a:schemeClr val="tx2"/>
                </a:solidFill>
              </a:rPr>
              <a:t> </a:t>
            </a:r>
            <a:r>
              <a:rPr lang="en-US" altLang="en-US" sz="2800" dirty="0" smtClean="0"/>
              <a:t>make man </a:t>
            </a:r>
            <a:r>
              <a:rPr lang="en-US" altLang="en-US" sz="2800" b="1" dirty="0" smtClean="0"/>
              <a:t>in </a:t>
            </a:r>
            <a:r>
              <a:rPr lang="en-US" altLang="en-US" sz="2800" b="1" dirty="0" smtClean="0">
                <a:solidFill>
                  <a:schemeClr val="tx2"/>
                </a:solidFill>
              </a:rPr>
              <a:t>our</a:t>
            </a:r>
            <a:r>
              <a:rPr lang="en-US" altLang="en-US" sz="2800" b="1" dirty="0" smtClean="0"/>
              <a:t> image</a:t>
            </a:r>
            <a:r>
              <a:rPr lang="en-US" altLang="en-US" sz="2800" dirty="0" smtClean="0"/>
              <a:t>, </a:t>
            </a:r>
            <a:r>
              <a:rPr lang="en-US" altLang="en-US" sz="2800" b="1" dirty="0" smtClean="0"/>
              <a:t>in </a:t>
            </a:r>
            <a:r>
              <a:rPr lang="en-US" altLang="en-US" sz="2800" b="1" dirty="0" smtClean="0">
                <a:solidFill>
                  <a:schemeClr val="tx2"/>
                </a:solidFill>
              </a:rPr>
              <a:t>our</a:t>
            </a:r>
            <a:r>
              <a:rPr lang="en-US" altLang="en-US" sz="2800" b="1" dirty="0" smtClean="0"/>
              <a:t> likeness</a:t>
            </a:r>
            <a:r>
              <a:rPr lang="en-US" altLang="en-US" sz="2800" dirty="0" smtClean="0"/>
              <a:t>, and let them rule over the fish of the sea and the birds of the air, over the livestock, over all the earth, and over all the creatures that move along the ground." </a:t>
            </a:r>
            <a:r>
              <a:rPr lang="en-US" altLang="en-US" sz="2800" baseline="30000" dirty="0" smtClean="0"/>
              <a:t>27</a:t>
            </a:r>
            <a:r>
              <a:rPr lang="en-US" altLang="en-US" sz="2800" dirty="0" smtClean="0"/>
              <a:t> So God created man </a:t>
            </a:r>
            <a:r>
              <a:rPr lang="en-US" altLang="en-US" sz="2800" b="1" dirty="0" smtClean="0"/>
              <a:t>in </a:t>
            </a:r>
            <a:r>
              <a:rPr lang="en-US" altLang="en-US" sz="2800" b="1" dirty="0" smtClean="0">
                <a:solidFill>
                  <a:schemeClr val="tx2"/>
                </a:solidFill>
              </a:rPr>
              <a:t>his</a:t>
            </a:r>
            <a:r>
              <a:rPr lang="en-US" altLang="en-US" sz="2800" b="1" dirty="0" smtClean="0"/>
              <a:t> </a:t>
            </a:r>
            <a:r>
              <a:rPr lang="en-US" altLang="en-US" sz="2800" b="1" dirty="0" smtClean="0">
                <a:solidFill>
                  <a:schemeClr val="tx2"/>
                </a:solidFill>
              </a:rPr>
              <a:t>own</a:t>
            </a:r>
            <a:r>
              <a:rPr lang="en-US" altLang="en-US" sz="2800" b="1" dirty="0" smtClean="0"/>
              <a:t> image, in the image of </a:t>
            </a:r>
            <a:r>
              <a:rPr lang="en-US" altLang="en-US" sz="2800" b="1" dirty="0" smtClean="0">
                <a:solidFill>
                  <a:schemeClr val="tx2"/>
                </a:solidFill>
              </a:rPr>
              <a:t>God</a:t>
            </a:r>
            <a:r>
              <a:rPr lang="en-US" altLang="en-US" sz="2800" dirty="0" smtClean="0">
                <a:solidFill>
                  <a:schemeClr val="tx2"/>
                </a:solidFill>
              </a:rPr>
              <a:t> </a:t>
            </a:r>
            <a:r>
              <a:rPr lang="en-US" altLang="en-US" sz="2800" dirty="0" smtClean="0"/>
              <a:t>he created him; male and female he created them.</a:t>
            </a:r>
          </a:p>
        </p:txBody>
      </p:sp>
    </p:spTree>
    <p:extLst>
      <p:ext uri="{BB962C8B-B14F-4D97-AF65-F5344CB8AC3E}">
        <p14:creationId xmlns:p14="http://schemas.microsoft.com/office/powerpoint/2010/main" val="37383340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524000"/>
            <a:ext cx="8229600" cy="4754563"/>
          </a:xfrm>
        </p:spPr>
        <p:txBody>
          <a:bodyPr>
            <a:normAutofit/>
          </a:bodyPr>
          <a:lstStyle/>
          <a:p>
            <a:pPr>
              <a:buFont typeface="Wingdings" panose="05000000000000000000" pitchFamily="2" charset="2"/>
              <a:buChar char="Ø"/>
            </a:pPr>
            <a:r>
              <a:rPr lang="en-US" sz="3200" dirty="0" smtClean="0">
                <a:latin typeface="Calibri" pitchFamily="34" charset="0"/>
              </a:rPr>
              <a:t>What is the image?</a:t>
            </a:r>
          </a:p>
          <a:p>
            <a:pPr>
              <a:buFont typeface="Wingdings" panose="05000000000000000000" pitchFamily="2" charset="2"/>
              <a:buChar char="Ø"/>
            </a:pPr>
            <a:r>
              <a:rPr lang="en-US" sz="3200" dirty="0" smtClean="0">
                <a:latin typeface="Calibri" pitchFamily="34" charset="0"/>
              </a:rPr>
              <a:t>Why the Plurals?</a:t>
            </a:r>
          </a:p>
          <a:p>
            <a:pPr>
              <a:buFont typeface="Wingdings" panose="05000000000000000000" pitchFamily="2" charset="2"/>
              <a:buChar char="Ø"/>
            </a:pPr>
            <a:r>
              <a:rPr lang="en-US" sz="3200" dirty="0" smtClean="0">
                <a:latin typeface="Calibri" pitchFamily="34" charset="0"/>
              </a:rPr>
              <a:t>What’s the Point?</a:t>
            </a:r>
          </a:p>
          <a:p>
            <a:pPr>
              <a:buFont typeface="Wingdings" panose="05000000000000000000" pitchFamily="2" charset="2"/>
              <a:buChar char="Ø"/>
            </a:pPr>
            <a:endParaRPr lang="en-US" sz="3200" dirty="0">
              <a:latin typeface="Calibri" pitchFamily="34" charset="0"/>
            </a:endParaRPr>
          </a:p>
          <a:p>
            <a:pPr lvl="1">
              <a:buFont typeface="Wingdings" panose="05000000000000000000" pitchFamily="2" charset="2"/>
              <a:buChar char="Ø"/>
            </a:pPr>
            <a:r>
              <a:rPr lang="en-US" sz="3000" dirty="0" smtClean="0">
                <a:solidFill>
                  <a:schemeClr val="tx2"/>
                </a:solidFill>
                <a:latin typeface="Calibri" pitchFamily="34" charset="0"/>
              </a:rPr>
              <a:t>One family, participatory governance</a:t>
            </a:r>
          </a:p>
          <a:p>
            <a:pPr lvl="1">
              <a:buFont typeface="Wingdings" panose="05000000000000000000" pitchFamily="2" charset="2"/>
              <a:buChar char="Ø"/>
            </a:pPr>
            <a:r>
              <a:rPr lang="en-US" sz="3000" dirty="0" smtClean="0">
                <a:solidFill>
                  <a:schemeClr val="tx2"/>
                </a:solidFill>
                <a:latin typeface="Calibri" pitchFamily="34" charset="0"/>
              </a:rPr>
              <a:t>Heaven meets earth</a:t>
            </a:r>
            <a:endParaRPr lang="en-US" sz="3000" dirty="0" smtClean="0">
              <a:solidFill>
                <a:schemeClr val="tx2"/>
              </a:solidFill>
              <a:latin typeface="Calibri" pitchFamily="34" charset="0"/>
            </a:endParaRPr>
          </a:p>
          <a:p>
            <a:pPr lvl="1"/>
            <a:endParaRPr lang="en-US" dirty="0" smtClean="0">
              <a:solidFill>
                <a:schemeClr val="accent1">
                  <a:lumMod val="75000"/>
                </a:schemeClr>
              </a:solidFill>
              <a:latin typeface="Calibri" pitchFamily="34" charset="0"/>
            </a:endParaRPr>
          </a:p>
        </p:txBody>
      </p:sp>
      <p:sp>
        <p:nvSpPr>
          <p:cNvPr id="3" name="Title 2"/>
          <p:cNvSpPr>
            <a:spLocks noGrp="1"/>
          </p:cNvSpPr>
          <p:nvPr>
            <p:ph type="title"/>
          </p:nvPr>
        </p:nvSpPr>
        <p:spPr>
          <a:xfrm>
            <a:off x="457200" y="533400"/>
            <a:ext cx="8458200" cy="889464"/>
          </a:xfrm>
        </p:spPr>
        <p:txBody>
          <a:bodyPr>
            <a:noAutofit/>
          </a:bodyPr>
          <a:lstStyle/>
          <a:p>
            <a:r>
              <a:rPr lang="en-US" sz="4800" dirty="0" err="1" smtClean="0"/>
              <a:t>Edenic</a:t>
            </a:r>
            <a:r>
              <a:rPr lang="en-US" sz="4800" dirty="0" smtClean="0"/>
              <a:t> Vision</a:t>
            </a:r>
            <a:endParaRPr lang="en-US" sz="4800" dirty="0"/>
          </a:p>
        </p:txBody>
      </p:sp>
    </p:spTree>
    <p:extLst>
      <p:ext uri="{BB962C8B-B14F-4D97-AF65-F5344CB8AC3E}">
        <p14:creationId xmlns:p14="http://schemas.microsoft.com/office/powerpoint/2010/main" val="2518866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Custom 2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89D4F5"/>
      </a:hlink>
      <a:folHlink>
        <a:srgbClr val="E9DCF3"/>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207</TotalTime>
  <Words>622</Words>
  <Application>Microsoft Office PowerPoint</Application>
  <PresentationFormat>On-screen Show (4:3)</PresentationFormat>
  <Paragraphs>125</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Elemental</vt:lpstr>
      <vt:lpstr>The Supernatural Worldview of the Bible</vt:lpstr>
      <vt:lpstr>Divine Council</vt:lpstr>
      <vt:lpstr>Divine Council</vt:lpstr>
      <vt:lpstr>Divine Council</vt:lpstr>
      <vt:lpstr>Divine Council</vt:lpstr>
      <vt:lpstr>Divine Council</vt:lpstr>
      <vt:lpstr>(benê) ʾelohim / ʾelim “sons of God” </vt:lpstr>
      <vt:lpstr>PowerPoint Presentation</vt:lpstr>
      <vt:lpstr>Incomparability of YHWH</vt:lpstr>
      <vt:lpstr>Incomparability of YHWH</vt:lpstr>
      <vt:lpstr>Incomparability of YHWH</vt:lpstr>
      <vt:lpstr>How do we understand this?</vt:lpstr>
      <vt:lpstr>Who is / are ʾelohim?</vt:lpstr>
      <vt:lpstr>ʾelohim = realm / residence </vt:lpstr>
      <vt:lpstr>Divine Council</vt:lpstr>
      <vt:lpstr>The Gods of the Nations</vt:lpstr>
      <vt:lpstr>Deuteronomy 32:8-9, 43 (ESV)</vt:lpstr>
      <vt:lpstr>PowerPoint Presentation</vt:lpstr>
      <vt:lpstr>Deuteronomy 32:8-9, 43 (ESV)</vt:lpstr>
      <vt:lpstr>OT Cosmic Geography</vt:lpstr>
      <vt:lpstr>OT Cosmic Geography</vt:lpstr>
      <vt:lpstr>PowerPoint Presentation</vt:lpstr>
      <vt:lpstr>Edenic Vision</vt:lpstr>
      <vt:lpstr>Genesis 1:26-27</vt:lpstr>
      <vt:lpstr>Edenic Vision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Heiser</dc:creator>
  <cp:lastModifiedBy>Michael Heiser</cp:lastModifiedBy>
  <cp:revision>31</cp:revision>
  <dcterms:created xsi:type="dcterms:W3CDTF">2014-12-24T22:51:57Z</dcterms:created>
  <dcterms:modified xsi:type="dcterms:W3CDTF">2015-09-21T05:40:20Z</dcterms:modified>
</cp:coreProperties>
</file>